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6858000" cx="12192000"/>
  <p:notesSz cx="6858000" cy="9144000"/>
  <p:embeddedFontLst>
    <p:embeddedFont>
      <p:font typeface="Cormorant Unicase"/>
      <p:regular r:id="rId59"/>
      <p:bold r:id="rId60"/>
    </p:embeddedFont>
    <p:embeddedFont>
      <p:font typeface="Caveat"/>
      <p:regular r:id="rId61"/>
      <p:bold r:id="rId62"/>
    </p:embeddedFont>
    <p:embeddedFont>
      <p:font typeface="Karla ExtraBold"/>
      <p:bold r:id="rId63"/>
      <p:boldItalic r:id="rId64"/>
    </p:embeddedFont>
    <p:embeddedFont>
      <p:font typeface="Short Stack"/>
      <p:regular r:id="rId65"/>
    </p:embeddedFont>
    <p:embeddedFont>
      <p:font typeface="Karla"/>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0" roundtripDataSignature="AMtx7mibzcU46KXYDVWu9v6N9kvYy5jD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0" Type="http://customschemas.google.com/relationships/presentationmetadata" Target="meta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aveat-bold.fntdata"/><Relationship Id="rId61" Type="http://schemas.openxmlformats.org/officeDocument/2006/relationships/font" Target="fonts/Caveat-regular.fntdata"/><Relationship Id="rId20" Type="http://schemas.openxmlformats.org/officeDocument/2006/relationships/slide" Target="slides/slide16.xml"/><Relationship Id="rId64" Type="http://schemas.openxmlformats.org/officeDocument/2006/relationships/font" Target="fonts/KarlaExtraBold-boldItalic.fntdata"/><Relationship Id="rId63" Type="http://schemas.openxmlformats.org/officeDocument/2006/relationships/font" Target="fonts/KarlaExtraBold-bold.fntdata"/><Relationship Id="rId22" Type="http://schemas.openxmlformats.org/officeDocument/2006/relationships/slide" Target="slides/slide18.xml"/><Relationship Id="rId66" Type="http://schemas.openxmlformats.org/officeDocument/2006/relationships/font" Target="fonts/Karla-regular.fntdata"/><Relationship Id="rId21" Type="http://schemas.openxmlformats.org/officeDocument/2006/relationships/slide" Target="slides/slide17.xml"/><Relationship Id="rId65" Type="http://schemas.openxmlformats.org/officeDocument/2006/relationships/font" Target="fonts/ShortStack-regular.fntdata"/><Relationship Id="rId24" Type="http://schemas.openxmlformats.org/officeDocument/2006/relationships/slide" Target="slides/slide20.xml"/><Relationship Id="rId68" Type="http://schemas.openxmlformats.org/officeDocument/2006/relationships/font" Target="fonts/Karla-italic.fntdata"/><Relationship Id="rId23" Type="http://schemas.openxmlformats.org/officeDocument/2006/relationships/slide" Target="slides/slide19.xml"/><Relationship Id="rId67" Type="http://schemas.openxmlformats.org/officeDocument/2006/relationships/font" Target="fonts/Karla-bold.fntdata"/><Relationship Id="rId60" Type="http://schemas.openxmlformats.org/officeDocument/2006/relationships/font" Target="fonts/CormorantUnicase-bold.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Karla-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CormorantUnicase-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7764dae1d7_2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g7764dae1d7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f70024e5d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g2f70024e5d8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770856d24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g770856d24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fea14dafd5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g2fea14dafd5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fea14dafd5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g2fea14dafd5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0e0931c63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g20e0931c63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c3cf7d4678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g2c3cf7d4678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f626aadf51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g2f626aadf51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f626aadf5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g2f626aadf5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f626aadf51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1" name="Google Shape;451;g2f626aadf51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f70024e5d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g2f70024e5d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84d0817f9e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84d0817f9e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f70024e5d8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g2f70024e5d8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0e15b3eda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g20e15b3eda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1" name="Google Shape;4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8" name="Google Shape;53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9" name="Google Shape;54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8" name="Google Shape;55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7" name="Google Shape;56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4955c01c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g2e4955c01c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7764dae1d7_2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g7764dae1d7_2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4" name="Google Shape;5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3" name="Google Shape;59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6" name="Google Shape;60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5" name="Google Shape;61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f70024e5d8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4" name="Google Shape;624;g2f70024e5d8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f77e2db544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2" name="Google Shape;652;g2f77e2db544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0" name="Google Shape;66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4590c6e28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Every one here knew Meditation but today I am going to share my </a:t>
            </a:r>
            <a:r>
              <a:rPr lang="en-US"/>
              <a:t>experiences</a:t>
            </a:r>
            <a:r>
              <a:rPr lang="en-US"/>
              <a:t> how see Homeopathy &amp; meditation as spiritual sciences.  Shared  knowledge &amp; wisdom, which I gained over the years. </a:t>
            </a:r>
            <a:endParaRPr/>
          </a:p>
        </p:txBody>
      </p:sp>
      <p:sp>
        <p:nvSpPr>
          <p:cNvPr id="261" name="Google Shape;261;g2b4590c6e28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57fef690477936a7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7" name="Google Shape;667;g57fef690477936a7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0e15b3eda5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g20e15b3eda5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77787e8c23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g77787e8c23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e2d5e5c48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7" name="Google Shape;697;g2e2d5e5c485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e2bc730036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6" name="Google Shape;706;g2e2bc730036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f626aadf5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g2f626aadf5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f626aadf51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g2f626aadf51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e2bc730036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g2e2bc730036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4590c6e28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2b4590c6e28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g272c474cd89_1_411"/>
          <p:cNvGrpSpPr/>
          <p:nvPr/>
        </p:nvGrpSpPr>
        <p:grpSpPr>
          <a:xfrm>
            <a:off x="-223998" y="529220"/>
            <a:ext cx="12639684" cy="5799388"/>
            <a:chOff x="-47150" y="401975"/>
            <a:chExt cx="9480000" cy="4349650"/>
          </a:xfrm>
        </p:grpSpPr>
        <p:cxnSp>
          <p:nvCxnSpPr>
            <p:cNvPr id="10" name="Google Shape;10;g272c474cd89_1_411"/>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1" name="Google Shape;11;g272c474cd89_1_411"/>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2" name="Google Shape;12;g272c474cd89_1_411"/>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3" name="Google Shape;13;g272c474cd89_1_411"/>
          <p:cNvSpPr txBox="1"/>
          <p:nvPr>
            <p:ph type="ctrTitle"/>
          </p:nvPr>
        </p:nvSpPr>
        <p:spPr>
          <a:xfrm>
            <a:off x="1639800" y="1328500"/>
            <a:ext cx="8912400" cy="1263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Clr>
                <a:srgbClr val="191919"/>
              </a:buClr>
              <a:buSzPts val="6900"/>
              <a:buNone/>
              <a:defRPr sz="7300"/>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p:txBody>
      </p:sp>
      <p:sp>
        <p:nvSpPr>
          <p:cNvPr id="14" name="Google Shape;14;g272c474cd89_1_411"/>
          <p:cNvSpPr txBox="1"/>
          <p:nvPr>
            <p:ph idx="1" type="subTitle"/>
          </p:nvPr>
        </p:nvSpPr>
        <p:spPr>
          <a:xfrm>
            <a:off x="4678605" y="4311067"/>
            <a:ext cx="2834700" cy="967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21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pic>
        <p:nvPicPr>
          <p:cNvPr id="15" name="Google Shape;15;g272c474cd89_1_411"/>
          <p:cNvPicPr preferRelativeResize="0"/>
          <p:nvPr/>
        </p:nvPicPr>
        <p:blipFill rotWithShape="1">
          <a:blip r:embed="rId3">
            <a:alphaModFix amt="20000"/>
          </a:blip>
          <a:srcRect b="0" l="25689" r="25684" t="0"/>
          <a:stretch/>
        </p:blipFill>
        <p:spPr>
          <a:xfrm>
            <a:off x="8028533" y="-3502167"/>
            <a:ext cx="6042535" cy="124266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2">
    <p:spTree>
      <p:nvGrpSpPr>
        <p:cNvPr id="89" name="Shape 89"/>
        <p:cNvGrpSpPr/>
        <p:nvPr/>
      </p:nvGrpSpPr>
      <p:grpSpPr>
        <a:xfrm>
          <a:off x="0" y="0"/>
          <a:ext cx="0" cy="0"/>
          <a:chOff x="0" y="0"/>
          <a:chExt cx="0" cy="0"/>
        </a:xfrm>
      </p:grpSpPr>
      <p:grpSp>
        <p:nvGrpSpPr>
          <p:cNvPr id="90" name="Google Shape;90;g272c474cd89_1_480"/>
          <p:cNvGrpSpPr/>
          <p:nvPr/>
        </p:nvGrpSpPr>
        <p:grpSpPr>
          <a:xfrm>
            <a:off x="-223998" y="529220"/>
            <a:ext cx="12639684" cy="5799388"/>
            <a:chOff x="-47150" y="401975"/>
            <a:chExt cx="9480000" cy="4349650"/>
          </a:xfrm>
        </p:grpSpPr>
        <p:cxnSp>
          <p:nvCxnSpPr>
            <p:cNvPr id="91" name="Google Shape;91;g272c474cd89_1_480"/>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92" name="Google Shape;92;g272c474cd89_1_480"/>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93" name="Google Shape;93;g272c474cd89_1_480"/>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94" name="Google Shape;94;g272c474cd89_1_480"/>
          <p:cNvSpPr txBox="1"/>
          <p:nvPr>
            <p:ph idx="1" type="subTitle"/>
          </p:nvPr>
        </p:nvSpPr>
        <p:spPr>
          <a:xfrm>
            <a:off x="951079" y="2499360"/>
            <a:ext cx="31125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95" name="Google Shape;95;g272c474cd89_1_480"/>
          <p:cNvSpPr txBox="1"/>
          <p:nvPr>
            <p:ph idx="2" type="subTitle"/>
          </p:nvPr>
        </p:nvSpPr>
        <p:spPr>
          <a:xfrm>
            <a:off x="4727780" y="2499360"/>
            <a:ext cx="31125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96" name="Google Shape;96;g272c474cd89_1_480"/>
          <p:cNvSpPr txBox="1"/>
          <p:nvPr>
            <p:ph idx="3" type="subTitle"/>
          </p:nvPr>
        </p:nvSpPr>
        <p:spPr>
          <a:xfrm>
            <a:off x="951079" y="4730496"/>
            <a:ext cx="31125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97" name="Google Shape;97;g272c474cd89_1_480"/>
          <p:cNvSpPr txBox="1"/>
          <p:nvPr>
            <p:ph idx="4" type="subTitle"/>
          </p:nvPr>
        </p:nvSpPr>
        <p:spPr>
          <a:xfrm>
            <a:off x="4727780" y="4730497"/>
            <a:ext cx="31125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98" name="Google Shape;98;g272c474cd89_1_480"/>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99" name="Google Shape;99;g272c474cd89_1_480"/>
          <p:cNvSpPr txBox="1"/>
          <p:nvPr>
            <p:ph idx="5" type="subTitle"/>
          </p:nvPr>
        </p:nvSpPr>
        <p:spPr>
          <a:xfrm>
            <a:off x="950953" y="2011680"/>
            <a:ext cx="3112500" cy="573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00" name="Google Shape;100;g272c474cd89_1_480"/>
          <p:cNvSpPr txBox="1"/>
          <p:nvPr>
            <p:ph idx="6" type="subTitle"/>
          </p:nvPr>
        </p:nvSpPr>
        <p:spPr>
          <a:xfrm>
            <a:off x="950953" y="4242819"/>
            <a:ext cx="3112500" cy="573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01" name="Google Shape;101;g272c474cd89_1_480"/>
          <p:cNvSpPr txBox="1"/>
          <p:nvPr>
            <p:ph idx="7" type="subTitle"/>
          </p:nvPr>
        </p:nvSpPr>
        <p:spPr>
          <a:xfrm>
            <a:off x="4727779" y="2011680"/>
            <a:ext cx="3112500" cy="573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02" name="Google Shape;102;g272c474cd89_1_480"/>
          <p:cNvSpPr txBox="1"/>
          <p:nvPr>
            <p:ph idx="8" type="subTitle"/>
          </p:nvPr>
        </p:nvSpPr>
        <p:spPr>
          <a:xfrm>
            <a:off x="4727779" y="4242816"/>
            <a:ext cx="3112500" cy="573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pic>
        <p:nvPicPr>
          <p:cNvPr id="103" name="Google Shape;103;g272c474cd89_1_480"/>
          <p:cNvPicPr preferRelativeResize="0"/>
          <p:nvPr/>
        </p:nvPicPr>
        <p:blipFill rotWithShape="1">
          <a:blip r:embed="rId3">
            <a:alphaModFix amt="20000"/>
          </a:blip>
          <a:srcRect b="0" l="23480" r="23475" t="0"/>
          <a:stretch/>
        </p:blipFill>
        <p:spPr>
          <a:xfrm>
            <a:off x="8648700" y="-2214967"/>
            <a:ext cx="4945800" cy="9324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04" name="Shape 104"/>
        <p:cNvGrpSpPr/>
        <p:nvPr/>
      </p:nvGrpSpPr>
      <p:grpSpPr>
        <a:xfrm>
          <a:off x="0" y="0"/>
          <a:ext cx="0" cy="0"/>
          <a:chOff x="0" y="0"/>
          <a:chExt cx="0" cy="0"/>
        </a:xfrm>
      </p:grpSpPr>
      <p:grpSp>
        <p:nvGrpSpPr>
          <p:cNvPr id="105" name="Google Shape;105;g272c474cd89_1_495"/>
          <p:cNvGrpSpPr/>
          <p:nvPr/>
        </p:nvGrpSpPr>
        <p:grpSpPr>
          <a:xfrm>
            <a:off x="-223998" y="529220"/>
            <a:ext cx="12639684" cy="5799388"/>
            <a:chOff x="-47150" y="401975"/>
            <a:chExt cx="9480000" cy="4349650"/>
          </a:xfrm>
        </p:grpSpPr>
        <p:cxnSp>
          <p:nvCxnSpPr>
            <p:cNvPr id="106" name="Google Shape;106;g272c474cd89_1_495"/>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07" name="Google Shape;107;g272c474cd89_1_495"/>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08" name="Google Shape;108;g272c474cd89_1_495"/>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09" name="Google Shape;109;g272c474cd89_1_495"/>
          <p:cNvSpPr txBox="1"/>
          <p:nvPr>
            <p:ph idx="1" type="subTitle"/>
          </p:nvPr>
        </p:nvSpPr>
        <p:spPr>
          <a:xfrm>
            <a:off x="1264793" y="2225711"/>
            <a:ext cx="30999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0" name="Google Shape;110;g272c474cd89_1_495"/>
          <p:cNvSpPr txBox="1"/>
          <p:nvPr>
            <p:ph idx="2" type="subTitle"/>
          </p:nvPr>
        </p:nvSpPr>
        <p:spPr>
          <a:xfrm>
            <a:off x="1264793" y="3747388"/>
            <a:ext cx="30999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1" name="Google Shape;111;g272c474cd89_1_495"/>
          <p:cNvSpPr txBox="1"/>
          <p:nvPr>
            <p:ph idx="3" type="subTitle"/>
          </p:nvPr>
        </p:nvSpPr>
        <p:spPr>
          <a:xfrm>
            <a:off x="1264793" y="5269067"/>
            <a:ext cx="30999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2" name="Google Shape;112;g272c474cd89_1_495"/>
          <p:cNvSpPr txBox="1"/>
          <p:nvPr>
            <p:ph idx="4" type="subTitle"/>
          </p:nvPr>
        </p:nvSpPr>
        <p:spPr>
          <a:xfrm>
            <a:off x="7827200" y="3747388"/>
            <a:ext cx="30999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3" name="Google Shape;113;g272c474cd89_1_495"/>
          <p:cNvSpPr txBox="1"/>
          <p:nvPr>
            <p:ph idx="5" type="subTitle"/>
          </p:nvPr>
        </p:nvSpPr>
        <p:spPr>
          <a:xfrm>
            <a:off x="7827200" y="2225711"/>
            <a:ext cx="30999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4" name="Google Shape;114;g272c474cd89_1_495"/>
          <p:cNvSpPr txBox="1"/>
          <p:nvPr>
            <p:ph idx="6" type="subTitle"/>
          </p:nvPr>
        </p:nvSpPr>
        <p:spPr>
          <a:xfrm>
            <a:off x="7827200" y="5269067"/>
            <a:ext cx="3099900" cy="768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5" name="Google Shape;115;g272c474cd89_1_495"/>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116" name="Google Shape;116;g272c474cd89_1_495"/>
          <p:cNvSpPr txBox="1"/>
          <p:nvPr>
            <p:ph idx="7" type="subTitle"/>
          </p:nvPr>
        </p:nvSpPr>
        <p:spPr>
          <a:xfrm>
            <a:off x="1264793" y="1835349"/>
            <a:ext cx="3099900" cy="5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17" name="Google Shape;117;g272c474cd89_1_495"/>
          <p:cNvSpPr txBox="1"/>
          <p:nvPr>
            <p:ph idx="8" type="subTitle"/>
          </p:nvPr>
        </p:nvSpPr>
        <p:spPr>
          <a:xfrm>
            <a:off x="1264793" y="3357060"/>
            <a:ext cx="3099900" cy="5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18" name="Google Shape;118;g272c474cd89_1_495"/>
          <p:cNvSpPr txBox="1"/>
          <p:nvPr>
            <p:ph idx="9" type="subTitle"/>
          </p:nvPr>
        </p:nvSpPr>
        <p:spPr>
          <a:xfrm>
            <a:off x="7827200" y="1835349"/>
            <a:ext cx="3099900" cy="5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19" name="Google Shape;119;g272c474cd89_1_495"/>
          <p:cNvSpPr txBox="1"/>
          <p:nvPr>
            <p:ph idx="13" type="subTitle"/>
          </p:nvPr>
        </p:nvSpPr>
        <p:spPr>
          <a:xfrm>
            <a:off x="1264793" y="4878772"/>
            <a:ext cx="3099900" cy="5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20" name="Google Shape;120;g272c474cd89_1_495"/>
          <p:cNvSpPr txBox="1"/>
          <p:nvPr>
            <p:ph idx="14" type="subTitle"/>
          </p:nvPr>
        </p:nvSpPr>
        <p:spPr>
          <a:xfrm>
            <a:off x="7827200" y="3326555"/>
            <a:ext cx="3099900" cy="5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121" name="Google Shape;121;g272c474cd89_1_495"/>
          <p:cNvSpPr txBox="1"/>
          <p:nvPr>
            <p:ph idx="15" type="subTitle"/>
          </p:nvPr>
        </p:nvSpPr>
        <p:spPr>
          <a:xfrm>
            <a:off x="7827200" y="4878772"/>
            <a:ext cx="3099900" cy="5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pic>
        <p:nvPicPr>
          <p:cNvPr id="122" name="Google Shape;122;g272c474cd89_1_495"/>
          <p:cNvPicPr preferRelativeResize="0"/>
          <p:nvPr/>
        </p:nvPicPr>
        <p:blipFill rotWithShape="1">
          <a:blip r:embed="rId3">
            <a:alphaModFix amt="20000"/>
          </a:blip>
          <a:srcRect b="0" l="21385" r="21384" t="0"/>
          <a:stretch/>
        </p:blipFill>
        <p:spPr>
          <a:xfrm>
            <a:off x="8535800" y="-1886267"/>
            <a:ext cx="6788935" cy="1186313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3" name="Shape 123"/>
        <p:cNvGrpSpPr/>
        <p:nvPr/>
      </p:nvGrpSpPr>
      <p:grpSpPr>
        <a:xfrm>
          <a:off x="0" y="0"/>
          <a:ext cx="0" cy="0"/>
          <a:chOff x="0" y="0"/>
          <a:chExt cx="0" cy="0"/>
        </a:xfrm>
      </p:grpSpPr>
      <p:grpSp>
        <p:nvGrpSpPr>
          <p:cNvPr id="124" name="Google Shape;124;g272c474cd89_1_514"/>
          <p:cNvGrpSpPr/>
          <p:nvPr/>
        </p:nvGrpSpPr>
        <p:grpSpPr>
          <a:xfrm>
            <a:off x="-223998" y="529220"/>
            <a:ext cx="12639684" cy="5799388"/>
            <a:chOff x="-47150" y="401975"/>
            <a:chExt cx="9480000" cy="4349650"/>
          </a:xfrm>
        </p:grpSpPr>
        <p:cxnSp>
          <p:nvCxnSpPr>
            <p:cNvPr id="125" name="Google Shape;125;g272c474cd89_1_514"/>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26" name="Google Shape;126;g272c474cd89_1_514"/>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27" name="Google Shape;127;g272c474cd89_1_514"/>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28" name="Google Shape;128;g272c474cd89_1_514"/>
          <p:cNvSpPr txBox="1"/>
          <p:nvPr>
            <p:ph type="title"/>
          </p:nvPr>
        </p:nvSpPr>
        <p:spPr>
          <a:xfrm>
            <a:off x="1381800" y="1064833"/>
            <a:ext cx="9428400" cy="1806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pic>
        <p:nvPicPr>
          <p:cNvPr id="129" name="Google Shape;129;g272c474cd89_1_514"/>
          <p:cNvPicPr preferRelativeResize="0"/>
          <p:nvPr/>
        </p:nvPicPr>
        <p:blipFill rotWithShape="1">
          <a:blip r:embed="rId3">
            <a:alphaModFix amt="20000"/>
          </a:blip>
          <a:srcRect b="0" l="21385" r="21384" t="0"/>
          <a:stretch/>
        </p:blipFill>
        <p:spPr>
          <a:xfrm>
            <a:off x="-2201733" y="-1886267"/>
            <a:ext cx="6788935" cy="118631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0" name="Shape 130"/>
        <p:cNvGrpSpPr/>
        <p:nvPr/>
      </p:nvGrpSpPr>
      <p:grpSpPr>
        <a:xfrm>
          <a:off x="0" y="0"/>
          <a:ext cx="0" cy="0"/>
          <a:chOff x="0" y="0"/>
          <a:chExt cx="0" cy="0"/>
        </a:xfrm>
      </p:grpSpPr>
      <p:sp>
        <p:nvSpPr>
          <p:cNvPr id="131" name="Google Shape;131;g272c474cd89_1_521"/>
          <p:cNvSpPr/>
          <p:nvPr>
            <p:ph idx="2" type="pic"/>
          </p:nvPr>
        </p:nvSpPr>
        <p:spPr>
          <a:xfrm>
            <a:off x="0" y="0"/>
            <a:ext cx="12192000" cy="6858000"/>
          </a:xfrm>
          <a:prstGeom prst="rect">
            <a:avLst/>
          </a:prstGeom>
          <a:noFill/>
          <a:ln>
            <a:noFill/>
          </a:ln>
        </p:spPr>
      </p:sp>
      <p:sp>
        <p:nvSpPr>
          <p:cNvPr id="132" name="Google Shape;132;g272c474cd89_1_521"/>
          <p:cNvSpPr txBox="1"/>
          <p:nvPr>
            <p:ph type="title"/>
          </p:nvPr>
        </p:nvSpPr>
        <p:spPr>
          <a:xfrm>
            <a:off x="950967" y="5213367"/>
            <a:ext cx="3535500" cy="925200"/>
          </a:xfrm>
          <a:prstGeom prst="rect">
            <a:avLst/>
          </a:prstGeom>
          <a:solidFill>
            <a:schemeClr val="lt1"/>
          </a:solid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4400"/>
              <a:buNone/>
              <a:defRPr sz="2400"/>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33" name="Shape 133"/>
        <p:cNvGrpSpPr/>
        <p:nvPr/>
      </p:nvGrpSpPr>
      <p:grpSpPr>
        <a:xfrm>
          <a:off x="0" y="0"/>
          <a:ext cx="0" cy="0"/>
          <a:chOff x="0" y="0"/>
          <a:chExt cx="0" cy="0"/>
        </a:xfrm>
      </p:grpSpPr>
      <p:grpSp>
        <p:nvGrpSpPr>
          <p:cNvPr id="134" name="Google Shape;134;g272c474cd89_1_524"/>
          <p:cNvGrpSpPr/>
          <p:nvPr/>
        </p:nvGrpSpPr>
        <p:grpSpPr>
          <a:xfrm>
            <a:off x="-223998" y="529220"/>
            <a:ext cx="12639684" cy="5799388"/>
            <a:chOff x="-47150" y="401975"/>
            <a:chExt cx="9480000" cy="4349650"/>
          </a:xfrm>
        </p:grpSpPr>
        <p:cxnSp>
          <p:nvCxnSpPr>
            <p:cNvPr id="135" name="Google Shape;135;g272c474cd89_1_524"/>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36" name="Google Shape;136;g272c474cd89_1_524"/>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37" name="Google Shape;137;g272c474cd89_1_524"/>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38" name="Google Shape;138;g272c474cd89_1_524"/>
          <p:cNvSpPr txBox="1"/>
          <p:nvPr>
            <p:ph idx="1" type="subTitle"/>
          </p:nvPr>
        </p:nvSpPr>
        <p:spPr>
          <a:xfrm>
            <a:off x="7949033" y="4091895"/>
            <a:ext cx="3291900" cy="13407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p:txBody>
      </p:sp>
      <p:sp>
        <p:nvSpPr>
          <p:cNvPr id="139" name="Google Shape;139;g272c474cd89_1_524"/>
          <p:cNvSpPr txBox="1"/>
          <p:nvPr>
            <p:ph type="title"/>
          </p:nvPr>
        </p:nvSpPr>
        <p:spPr>
          <a:xfrm>
            <a:off x="953467"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r">
              <a:lnSpc>
                <a:spcPct val="100000"/>
              </a:lnSpc>
              <a:spcBef>
                <a:spcPts val="0"/>
              </a:spcBef>
              <a:spcAft>
                <a:spcPts val="0"/>
              </a:spcAft>
              <a:buSzPts val="4400"/>
              <a:buNone/>
              <a:defRPr/>
            </a:lvl2pPr>
            <a:lvl3pPr lvl="2" algn="r">
              <a:lnSpc>
                <a:spcPct val="100000"/>
              </a:lnSpc>
              <a:spcBef>
                <a:spcPts val="0"/>
              </a:spcBef>
              <a:spcAft>
                <a:spcPts val="0"/>
              </a:spcAft>
              <a:buSzPts val="4400"/>
              <a:buNone/>
              <a:defRPr/>
            </a:lvl3pPr>
            <a:lvl4pPr lvl="3" algn="r">
              <a:lnSpc>
                <a:spcPct val="100000"/>
              </a:lnSpc>
              <a:spcBef>
                <a:spcPts val="0"/>
              </a:spcBef>
              <a:spcAft>
                <a:spcPts val="0"/>
              </a:spcAft>
              <a:buSzPts val="4400"/>
              <a:buNone/>
              <a:defRPr/>
            </a:lvl4pPr>
            <a:lvl5pPr lvl="4" algn="r">
              <a:lnSpc>
                <a:spcPct val="100000"/>
              </a:lnSpc>
              <a:spcBef>
                <a:spcPts val="0"/>
              </a:spcBef>
              <a:spcAft>
                <a:spcPts val="0"/>
              </a:spcAft>
              <a:buSzPts val="4400"/>
              <a:buNone/>
              <a:defRPr/>
            </a:lvl5pPr>
            <a:lvl6pPr lvl="5" algn="r">
              <a:lnSpc>
                <a:spcPct val="100000"/>
              </a:lnSpc>
              <a:spcBef>
                <a:spcPts val="0"/>
              </a:spcBef>
              <a:spcAft>
                <a:spcPts val="0"/>
              </a:spcAft>
              <a:buSzPts val="4400"/>
              <a:buNone/>
              <a:defRPr/>
            </a:lvl6pPr>
            <a:lvl7pPr lvl="6" algn="r">
              <a:lnSpc>
                <a:spcPct val="100000"/>
              </a:lnSpc>
              <a:spcBef>
                <a:spcPts val="0"/>
              </a:spcBef>
              <a:spcAft>
                <a:spcPts val="0"/>
              </a:spcAft>
              <a:buSzPts val="4400"/>
              <a:buNone/>
              <a:defRPr/>
            </a:lvl7pPr>
            <a:lvl8pPr lvl="7" algn="r">
              <a:lnSpc>
                <a:spcPct val="100000"/>
              </a:lnSpc>
              <a:spcBef>
                <a:spcPts val="0"/>
              </a:spcBef>
              <a:spcAft>
                <a:spcPts val="0"/>
              </a:spcAft>
              <a:buSzPts val="4400"/>
              <a:buNone/>
              <a:defRPr/>
            </a:lvl8pPr>
            <a:lvl9pPr lvl="8" algn="r">
              <a:lnSpc>
                <a:spcPct val="100000"/>
              </a:lnSpc>
              <a:spcBef>
                <a:spcPts val="0"/>
              </a:spcBef>
              <a:spcAft>
                <a:spcPts val="0"/>
              </a:spcAft>
              <a:buSzPts val="4400"/>
              <a:buNone/>
              <a:defRPr/>
            </a:lvl9pPr>
          </a:lstStyle>
          <a:p/>
        </p:txBody>
      </p:sp>
      <p:pic>
        <p:nvPicPr>
          <p:cNvPr id="140" name="Google Shape;140;g272c474cd89_1_524"/>
          <p:cNvPicPr preferRelativeResize="0"/>
          <p:nvPr/>
        </p:nvPicPr>
        <p:blipFill rotWithShape="1">
          <a:blip r:embed="rId3">
            <a:alphaModFix amt="20000"/>
          </a:blip>
          <a:srcRect b="0" l="23480" r="23475" t="0"/>
          <a:stretch/>
        </p:blipFill>
        <p:spPr>
          <a:xfrm flipH="1" rot="10800000">
            <a:off x="8176367" y="-3815733"/>
            <a:ext cx="4945800" cy="932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grpSp>
        <p:nvGrpSpPr>
          <p:cNvPr id="142" name="Google Shape;142;g272c474cd89_1_532"/>
          <p:cNvGrpSpPr/>
          <p:nvPr/>
        </p:nvGrpSpPr>
        <p:grpSpPr>
          <a:xfrm>
            <a:off x="-223998" y="529220"/>
            <a:ext cx="12639684" cy="5799388"/>
            <a:chOff x="-47150" y="401975"/>
            <a:chExt cx="9480000" cy="4349650"/>
          </a:xfrm>
        </p:grpSpPr>
        <p:cxnSp>
          <p:nvCxnSpPr>
            <p:cNvPr id="143" name="Google Shape;143;g272c474cd89_1_532"/>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44" name="Google Shape;144;g272c474cd89_1_532"/>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45" name="Google Shape;145;g272c474cd89_1_532"/>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46" name="Google Shape;146;g272c474cd89_1_532"/>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pic>
        <p:nvPicPr>
          <p:cNvPr id="147" name="Google Shape;147;g272c474cd89_1_532"/>
          <p:cNvPicPr preferRelativeResize="0"/>
          <p:nvPr/>
        </p:nvPicPr>
        <p:blipFill rotWithShape="1">
          <a:blip r:embed="rId3">
            <a:alphaModFix amt="20000"/>
          </a:blip>
          <a:srcRect b="0" l="25689" r="25684" t="0"/>
          <a:stretch/>
        </p:blipFill>
        <p:spPr>
          <a:xfrm>
            <a:off x="-2828367" y="-2137567"/>
            <a:ext cx="6042535" cy="1242666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48" name="Shape 148"/>
        <p:cNvGrpSpPr/>
        <p:nvPr/>
      </p:nvGrpSpPr>
      <p:grpSpPr>
        <a:xfrm>
          <a:off x="0" y="0"/>
          <a:ext cx="0" cy="0"/>
          <a:chOff x="0" y="0"/>
          <a:chExt cx="0" cy="0"/>
        </a:xfrm>
      </p:grpSpPr>
      <p:grpSp>
        <p:nvGrpSpPr>
          <p:cNvPr id="149" name="Google Shape;149;g272c474cd89_1_539"/>
          <p:cNvGrpSpPr/>
          <p:nvPr/>
        </p:nvGrpSpPr>
        <p:grpSpPr>
          <a:xfrm>
            <a:off x="-223998" y="529220"/>
            <a:ext cx="12639684" cy="5799388"/>
            <a:chOff x="-47150" y="401975"/>
            <a:chExt cx="9480000" cy="4349650"/>
          </a:xfrm>
        </p:grpSpPr>
        <p:cxnSp>
          <p:nvCxnSpPr>
            <p:cNvPr id="150" name="Google Shape;150;g272c474cd89_1_539"/>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51" name="Google Shape;151;g272c474cd89_1_539"/>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52" name="Google Shape;152;g272c474cd89_1_539"/>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53" name="Google Shape;153;g272c474cd89_1_539"/>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pic>
        <p:nvPicPr>
          <p:cNvPr id="154" name="Google Shape;154;g272c474cd89_1_539"/>
          <p:cNvPicPr preferRelativeResize="0"/>
          <p:nvPr/>
        </p:nvPicPr>
        <p:blipFill rotWithShape="1">
          <a:blip r:embed="rId3">
            <a:alphaModFix amt="20000"/>
          </a:blip>
          <a:srcRect b="0" l="21563" r="21569" t="0"/>
          <a:stretch/>
        </p:blipFill>
        <p:spPr>
          <a:xfrm flipH="1" rot="10800000">
            <a:off x="8296633" y="-6871598"/>
            <a:ext cx="6821665" cy="1199566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5" name="Shape 155"/>
        <p:cNvGrpSpPr/>
        <p:nvPr/>
      </p:nvGrpSpPr>
      <p:grpSpPr>
        <a:xfrm>
          <a:off x="0" y="0"/>
          <a:ext cx="0" cy="0"/>
          <a:chOff x="0" y="0"/>
          <a:chExt cx="0" cy="0"/>
        </a:xfrm>
      </p:grpSpPr>
      <p:grpSp>
        <p:nvGrpSpPr>
          <p:cNvPr id="156" name="Google Shape;156;g272c474cd89_1_546"/>
          <p:cNvGrpSpPr/>
          <p:nvPr/>
        </p:nvGrpSpPr>
        <p:grpSpPr>
          <a:xfrm>
            <a:off x="-223998" y="529220"/>
            <a:ext cx="12639684" cy="5799388"/>
            <a:chOff x="-47150" y="401975"/>
            <a:chExt cx="9480000" cy="4349650"/>
          </a:xfrm>
        </p:grpSpPr>
        <p:cxnSp>
          <p:nvCxnSpPr>
            <p:cNvPr id="157" name="Google Shape;157;g272c474cd89_1_546"/>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58" name="Google Shape;158;g272c474cd89_1_546"/>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59" name="Google Shape;159;g272c474cd89_1_546"/>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60" name="Google Shape;160;g272c474cd89_1_546"/>
          <p:cNvSpPr txBox="1"/>
          <p:nvPr>
            <p:ph hasCustomPrompt="1" type="title"/>
          </p:nvPr>
        </p:nvSpPr>
        <p:spPr>
          <a:xfrm>
            <a:off x="1712000" y="1547984"/>
            <a:ext cx="8768100" cy="1498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2800"/>
              <a:buNone/>
              <a:defRPr sz="80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161" name="Google Shape;161;g272c474cd89_1_546"/>
          <p:cNvSpPr txBox="1"/>
          <p:nvPr>
            <p:ph idx="1" type="subTitle"/>
          </p:nvPr>
        </p:nvSpPr>
        <p:spPr>
          <a:xfrm>
            <a:off x="4131400" y="4679600"/>
            <a:ext cx="3929100" cy="762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162" name="Google Shape;162;g272c474cd89_1_546"/>
          <p:cNvGrpSpPr/>
          <p:nvPr/>
        </p:nvGrpSpPr>
        <p:grpSpPr>
          <a:xfrm>
            <a:off x="-719782" y="-3502079"/>
            <a:ext cx="14790497" cy="12426356"/>
            <a:chOff x="-539850" y="-2626625"/>
            <a:chExt cx="11093150" cy="9320000"/>
          </a:xfrm>
        </p:grpSpPr>
        <p:pic>
          <p:nvPicPr>
            <p:cNvPr id="163" name="Google Shape;163;g272c474cd89_1_546"/>
            <p:cNvPicPr preferRelativeResize="0"/>
            <p:nvPr/>
          </p:nvPicPr>
          <p:blipFill rotWithShape="1">
            <a:blip r:embed="rId3">
              <a:alphaModFix amt="20000"/>
            </a:blip>
            <a:srcRect b="0" l="25689" r="25684" t="0"/>
            <a:stretch/>
          </p:blipFill>
          <p:spPr>
            <a:xfrm>
              <a:off x="6021400" y="-2626625"/>
              <a:ext cx="4531900" cy="9320000"/>
            </a:xfrm>
            <a:prstGeom prst="rect">
              <a:avLst/>
            </a:prstGeom>
            <a:noFill/>
            <a:ln>
              <a:noFill/>
            </a:ln>
          </p:spPr>
        </p:pic>
        <p:pic>
          <p:nvPicPr>
            <p:cNvPr id="164" name="Google Shape;164;g272c474cd89_1_546"/>
            <p:cNvPicPr preferRelativeResize="0"/>
            <p:nvPr/>
          </p:nvPicPr>
          <p:blipFill rotWithShape="1">
            <a:blip r:embed="rId4">
              <a:alphaModFix amt="20000"/>
            </a:blip>
            <a:srcRect b="0" l="23480" r="23475" t="0"/>
            <a:stretch/>
          </p:blipFill>
          <p:spPr>
            <a:xfrm flipH="1" rot="10800000">
              <a:off x="-539850" y="-749300"/>
              <a:ext cx="3709350" cy="699330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65" name="Shape 165"/>
        <p:cNvGrpSpPr/>
        <p:nvPr/>
      </p:nvGrpSpPr>
      <p:grpSpPr>
        <a:xfrm>
          <a:off x="0" y="0"/>
          <a:ext cx="0" cy="0"/>
          <a:chOff x="0" y="0"/>
          <a:chExt cx="0" cy="0"/>
        </a:xfrm>
      </p:grpSpPr>
      <p:grpSp>
        <p:nvGrpSpPr>
          <p:cNvPr id="166" name="Google Shape;166;g272c474cd89_1_556"/>
          <p:cNvGrpSpPr/>
          <p:nvPr/>
        </p:nvGrpSpPr>
        <p:grpSpPr>
          <a:xfrm>
            <a:off x="-223998" y="529220"/>
            <a:ext cx="12639684" cy="5799388"/>
            <a:chOff x="-47150" y="401975"/>
            <a:chExt cx="9480000" cy="4349650"/>
          </a:xfrm>
        </p:grpSpPr>
        <p:cxnSp>
          <p:nvCxnSpPr>
            <p:cNvPr id="167" name="Google Shape;167;g272c474cd89_1_556"/>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68" name="Google Shape;168;g272c474cd89_1_556"/>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69" name="Google Shape;169;g272c474cd89_1_556"/>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70" name="Google Shape;170;g272c474cd89_1_556"/>
          <p:cNvSpPr txBox="1"/>
          <p:nvPr>
            <p:ph type="title"/>
          </p:nvPr>
        </p:nvSpPr>
        <p:spPr>
          <a:xfrm>
            <a:off x="979484" y="727328"/>
            <a:ext cx="5242500" cy="1006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8300"/>
              <a:buNone/>
              <a:defRPr sz="6700"/>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p:txBody>
      </p:sp>
      <p:sp>
        <p:nvSpPr>
          <p:cNvPr id="171" name="Google Shape;171;g272c474cd89_1_556"/>
          <p:cNvSpPr txBox="1"/>
          <p:nvPr>
            <p:ph idx="1" type="subTitle"/>
          </p:nvPr>
        </p:nvSpPr>
        <p:spPr>
          <a:xfrm>
            <a:off x="979484" y="1733828"/>
            <a:ext cx="5242500" cy="412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72" name="Google Shape;172;g272c474cd89_1_556"/>
          <p:cNvSpPr txBox="1"/>
          <p:nvPr>
            <p:ph idx="2" type="title"/>
          </p:nvPr>
        </p:nvSpPr>
        <p:spPr>
          <a:xfrm>
            <a:off x="3474800" y="2719603"/>
            <a:ext cx="5242500" cy="1006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8300"/>
              <a:buNone/>
              <a:defRPr sz="6700"/>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p:txBody>
      </p:sp>
      <p:sp>
        <p:nvSpPr>
          <p:cNvPr id="173" name="Google Shape;173;g272c474cd89_1_556"/>
          <p:cNvSpPr txBox="1"/>
          <p:nvPr>
            <p:ph idx="3" type="subTitle"/>
          </p:nvPr>
        </p:nvSpPr>
        <p:spPr>
          <a:xfrm>
            <a:off x="3474800" y="3726051"/>
            <a:ext cx="5242500" cy="412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74" name="Google Shape;174;g272c474cd89_1_556"/>
          <p:cNvSpPr txBox="1"/>
          <p:nvPr>
            <p:ph idx="4" type="title"/>
          </p:nvPr>
        </p:nvSpPr>
        <p:spPr>
          <a:xfrm>
            <a:off x="5970117" y="4711877"/>
            <a:ext cx="5242500" cy="1006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8300"/>
              <a:buNone/>
              <a:defRPr sz="6700"/>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p:txBody>
      </p:sp>
      <p:sp>
        <p:nvSpPr>
          <p:cNvPr id="175" name="Google Shape;175;g272c474cd89_1_556"/>
          <p:cNvSpPr txBox="1"/>
          <p:nvPr>
            <p:ph idx="5" type="subTitle"/>
          </p:nvPr>
        </p:nvSpPr>
        <p:spPr>
          <a:xfrm>
            <a:off x="5970117" y="5718272"/>
            <a:ext cx="5242500" cy="412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grpSp>
        <p:nvGrpSpPr>
          <p:cNvPr id="176" name="Google Shape;176;g272c474cd89_1_556"/>
          <p:cNvGrpSpPr/>
          <p:nvPr/>
        </p:nvGrpSpPr>
        <p:grpSpPr>
          <a:xfrm>
            <a:off x="-2113047" y="-3710674"/>
            <a:ext cx="14963726" cy="13090706"/>
            <a:chOff x="-1584825" y="-2783075"/>
            <a:chExt cx="11223075" cy="9818275"/>
          </a:xfrm>
        </p:grpSpPr>
        <p:pic>
          <p:nvPicPr>
            <p:cNvPr id="177" name="Google Shape;177;g272c474cd89_1_556"/>
            <p:cNvPicPr preferRelativeResize="0"/>
            <p:nvPr/>
          </p:nvPicPr>
          <p:blipFill rotWithShape="1">
            <a:blip r:embed="rId3">
              <a:alphaModFix amt="20000"/>
            </a:blip>
            <a:srcRect b="0" l="23480" r="23475" t="0"/>
            <a:stretch/>
          </p:blipFill>
          <p:spPr>
            <a:xfrm flipH="1" rot="10800000">
              <a:off x="5928900" y="-2783075"/>
              <a:ext cx="3709350" cy="6993300"/>
            </a:xfrm>
            <a:prstGeom prst="rect">
              <a:avLst/>
            </a:prstGeom>
            <a:noFill/>
            <a:ln>
              <a:noFill/>
            </a:ln>
          </p:spPr>
        </p:pic>
        <p:pic>
          <p:nvPicPr>
            <p:cNvPr id="178" name="Google Shape;178;g272c474cd89_1_556"/>
            <p:cNvPicPr preferRelativeResize="0"/>
            <p:nvPr/>
          </p:nvPicPr>
          <p:blipFill rotWithShape="1">
            <a:blip r:embed="rId4">
              <a:alphaModFix amt="20000"/>
            </a:blip>
            <a:srcRect b="0" l="23480" r="23475" t="0"/>
            <a:stretch/>
          </p:blipFill>
          <p:spPr>
            <a:xfrm>
              <a:off x="-1584825" y="41900"/>
              <a:ext cx="3709350" cy="699330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79" name="Shape 179"/>
        <p:cNvGrpSpPr/>
        <p:nvPr/>
      </p:nvGrpSpPr>
      <p:grpSpPr>
        <a:xfrm>
          <a:off x="0" y="0"/>
          <a:ext cx="0" cy="0"/>
          <a:chOff x="0" y="0"/>
          <a:chExt cx="0" cy="0"/>
        </a:xfrm>
      </p:grpSpPr>
      <p:grpSp>
        <p:nvGrpSpPr>
          <p:cNvPr id="180" name="Google Shape;180;g272c474cd89_1_570"/>
          <p:cNvGrpSpPr/>
          <p:nvPr/>
        </p:nvGrpSpPr>
        <p:grpSpPr>
          <a:xfrm>
            <a:off x="-223998" y="529220"/>
            <a:ext cx="12639684" cy="5799388"/>
            <a:chOff x="-47150" y="401975"/>
            <a:chExt cx="9480000" cy="4349650"/>
          </a:xfrm>
        </p:grpSpPr>
        <p:cxnSp>
          <p:nvCxnSpPr>
            <p:cNvPr id="181" name="Google Shape;181;g272c474cd89_1_570"/>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82" name="Google Shape;182;g272c474cd89_1_570"/>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83" name="Google Shape;183;g272c474cd89_1_570"/>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84" name="Google Shape;184;g272c474cd89_1_570"/>
          <p:cNvSpPr txBox="1"/>
          <p:nvPr>
            <p:ph type="title"/>
          </p:nvPr>
        </p:nvSpPr>
        <p:spPr>
          <a:xfrm>
            <a:off x="3130600" y="720000"/>
            <a:ext cx="5930700" cy="1229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4400"/>
              <a:buNone/>
              <a:defRPr sz="8000"/>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185" name="Google Shape;185;g272c474cd89_1_570"/>
          <p:cNvSpPr txBox="1"/>
          <p:nvPr>
            <p:ph idx="1" type="subTitle"/>
          </p:nvPr>
        </p:nvSpPr>
        <p:spPr>
          <a:xfrm>
            <a:off x="3130600" y="1788837"/>
            <a:ext cx="5930700" cy="14304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86" name="Google Shape;186;g272c474cd89_1_570"/>
          <p:cNvSpPr txBox="1"/>
          <p:nvPr/>
        </p:nvSpPr>
        <p:spPr>
          <a:xfrm>
            <a:off x="2798800" y="5397067"/>
            <a:ext cx="6594300" cy="741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400"/>
              </a:spcBef>
              <a:spcAft>
                <a:spcPts val="0"/>
              </a:spcAft>
              <a:buClr>
                <a:srgbClr val="000000"/>
              </a:buClr>
              <a:buSzPts val="1500"/>
              <a:buFont typeface="Arial"/>
              <a:buNone/>
            </a:pPr>
            <a:r>
              <a:rPr b="1" i="0" lang="en-US" sz="1500" u="none" cap="none" strike="noStrike">
                <a:solidFill>
                  <a:schemeClr val="dk1"/>
                </a:solidFill>
                <a:latin typeface="Karla"/>
                <a:ea typeface="Karla"/>
                <a:cs typeface="Karla"/>
                <a:sym typeface="Karla"/>
              </a:rPr>
              <a:t>CREDITS:</a:t>
            </a:r>
            <a:r>
              <a:rPr b="0" i="0" lang="en-US" sz="1500" u="none" cap="none" strike="noStrike">
                <a:solidFill>
                  <a:schemeClr val="dk1"/>
                </a:solidFill>
                <a:latin typeface="Karla"/>
                <a:ea typeface="Karla"/>
                <a:cs typeface="Karla"/>
                <a:sym typeface="Karla"/>
              </a:rPr>
              <a:t> This presentation template was created by </a:t>
            </a:r>
            <a:r>
              <a:rPr b="1" i="0" lang="en-US" sz="1500" u="sng" cap="none" strike="noStrike">
                <a:solidFill>
                  <a:schemeClr val="hlink"/>
                </a:solidFill>
                <a:latin typeface="Karla"/>
                <a:ea typeface="Karla"/>
                <a:cs typeface="Karla"/>
                <a:sym typeface="Karla"/>
                <a:hlinkClick r:id="rId3"/>
              </a:rPr>
              <a:t>Slidesgo</a:t>
            </a:r>
            <a:r>
              <a:rPr b="0" i="0" lang="en-US" sz="1500" u="none" cap="none" strike="noStrike">
                <a:solidFill>
                  <a:schemeClr val="dk1"/>
                </a:solidFill>
                <a:latin typeface="Karla"/>
                <a:ea typeface="Karla"/>
                <a:cs typeface="Karla"/>
                <a:sym typeface="Karla"/>
              </a:rPr>
              <a:t>, and includes icons by </a:t>
            </a:r>
            <a:r>
              <a:rPr b="1" i="0" lang="en-US" sz="1500" u="sng" cap="none" strike="noStrike">
                <a:solidFill>
                  <a:schemeClr val="hlink"/>
                </a:solidFill>
                <a:latin typeface="Karla"/>
                <a:ea typeface="Karla"/>
                <a:cs typeface="Karla"/>
                <a:sym typeface="Karla"/>
                <a:hlinkClick r:id="rId4"/>
              </a:rPr>
              <a:t>Flaticon</a:t>
            </a:r>
            <a:r>
              <a:rPr b="0" i="0" lang="en-US" sz="1500" u="none" cap="none" strike="noStrike">
                <a:solidFill>
                  <a:schemeClr val="dk1"/>
                </a:solidFill>
                <a:latin typeface="Karla"/>
                <a:ea typeface="Karla"/>
                <a:cs typeface="Karla"/>
                <a:sym typeface="Karla"/>
              </a:rPr>
              <a:t>, and infographics &amp; images by </a:t>
            </a:r>
            <a:r>
              <a:rPr b="1" i="0" lang="en-US" sz="1500" u="sng" cap="none" strike="noStrike">
                <a:solidFill>
                  <a:schemeClr val="hlink"/>
                </a:solidFill>
                <a:latin typeface="Karla"/>
                <a:ea typeface="Karla"/>
                <a:cs typeface="Karla"/>
                <a:sym typeface="Karla"/>
                <a:hlinkClick r:id="rId5"/>
              </a:rPr>
              <a:t>Freepik</a:t>
            </a:r>
            <a:r>
              <a:rPr b="0" i="0" lang="en-US" sz="1500" u="sng" cap="none" strike="noStrike">
                <a:solidFill>
                  <a:schemeClr val="dk1"/>
                </a:solidFill>
                <a:latin typeface="Karla"/>
                <a:ea typeface="Karla"/>
                <a:cs typeface="Karla"/>
                <a:sym typeface="Karla"/>
              </a:rPr>
              <a:t> </a:t>
            </a:r>
            <a:endParaRPr b="1" i="0" sz="1500" u="sng" cap="none" strike="noStrike">
              <a:solidFill>
                <a:schemeClr val="dk1"/>
              </a:solidFill>
              <a:latin typeface="Karla"/>
              <a:ea typeface="Karla"/>
              <a:cs typeface="Karla"/>
              <a:sym typeface="Karla"/>
            </a:endParaRPr>
          </a:p>
        </p:txBody>
      </p:sp>
      <p:pic>
        <p:nvPicPr>
          <p:cNvPr id="187" name="Google Shape;187;g272c474cd89_1_570"/>
          <p:cNvPicPr preferRelativeResize="0"/>
          <p:nvPr/>
        </p:nvPicPr>
        <p:blipFill rotWithShape="1">
          <a:blip r:embed="rId6">
            <a:alphaModFix amt="20000"/>
          </a:blip>
          <a:srcRect b="0" l="25689" r="25684" t="0"/>
          <a:stretch/>
        </p:blipFill>
        <p:spPr>
          <a:xfrm>
            <a:off x="-1857967" y="-3502167"/>
            <a:ext cx="6042535" cy="1242666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6" name="Shape 16"/>
        <p:cNvGrpSpPr/>
        <p:nvPr/>
      </p:nvGrpSpPr>
      <p:grpSpPr>
        <a:xfrm>
          <a:off x="0" y="0"/>
          <a:ext cx="0" cy="0"/>
          <a:chOff x="0" y="0"/>
          <a:chExt cx="0" cy="0"/>
        </a:xfrm>
      </p:grpSpPr>
      <p:sp>
        <p:nvSpPr>
          <p:cNvPr id="17" name="Google Shape;17;g272c474cd89_1_61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g272c474cd89_1_613"/>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9" name="Google Shape;19;g272c474cd89_1_613"/>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 name="Google Shape;20;g272c474cd89_1_613"/>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21" name="Google Shape;21;g272c474cd89_1_61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8" name="Shape 188"/>
        <p:cNvGrpSpPr/>
        <p:nvPr/>
      </p:nvGrpSpPr>
      <p:grpSpPr>
        <a:xfrm>
          <a:off x="0" y="0"/>
          <a:ext cx="0" cy="0"/>
          <a:chOff x="0" y="0"/>
          <a:chExt cx="0" cy="0"/>
        </a:xfrm>
      </p:grpSpPr>
      <p:grpSp>
        <p:nvGrpSpPr>
          <p:cNvPr id="189" name="Google Shape;189;g272c474cd89_1_579"/>
          <p:cNvGrpSpPr/>
          <p:nvPr/>
        </p:nvGrpSpPr>
        <p:grpSpPr>
          <a:xfrm>
            <a:off x="-223998" y="529220"/>
            <a:ext cx="12639684" cy="5799388"/>
            <a:chOff x="-47150" y="401975"/>
            <a:chExt cx="9480000" cy="4349650"/>
          </a:xfrm>
        </p:grpSpPr>
        <p:cxnSp>
          <p:nvCxnSpPr>
            <p:cNvPr id="190" name="Google Shape;190;g272c474cd89_1_579"/>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91" name="Google Shape;191;g272c474cd89_1_579"/>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92" name="Google Shape;192;g272c474cd89_1_579"/>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193" name="Google Shape;193;g272c474cd89_1_579"/>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194" name="Google Shape;194;g272c474cd89_1_579"/>
          <p:cNvSpPr txBox="1"/>
          <p:nvPr>
            <p:ph idx="1" type="body"/>
          </p:nvPr>
        </p:nvSpPr>
        <p:spPr>
          <a:xfrm>
            <a:off x="960000" y="1536633"/>
            <a:ext cx="50829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00000"/>
              </a:lnSpc>
              <a:spcBef>
                <a:spcPts val="0"/>
              </a:spcBef>
              <a:spcAft>
                <a:spcPts val="0"/>
              </a:spcAft>
              <a:buClr>
                <a:schemeClr val="dk2"/>
              </a:buClr>
              <a:buSzPts val="2400"/>
              <a:buFont typeface="Darker Grotesque SemiBold"/>
              <a:buChar char="●"/>
              <a:defRPr>
                <a:solidFill>
                  <a:srgbClr val="434343"/>
                </a:solidFill>
              </a:defRPr>
            </a:lvl1pPr>
            <a:lvl2pPr indent="-349250" lvl="1" marL="914400" algn="l">
              <a:lnSpc>
                <a:spcPct val="115000"/>
              </a:lnSpc>
              <a:spcBef>
                <a:spcPts val="0"/>
              </a:spcBef>
              <a:spcAft>
                <a:spcPts val="0"/>
              </a:spcAft>
              <a:buClr>
                <a:srgbClr val="15325B"/>
              </a:buClr>
              <a:buSzPts val="1900"/>
              <a:buFont typeface="Darker Grotesque SemiBold"/>
              <a:buChar char="○"/>
              <a:defRPr>
                <a:solidFill>
                  <a:srgbClr val="434343"/>
                </a:solidFill>
              </a:defRPr>
            </a:lvl2pPr>
            <a:lvl3pPr indent="-349250" lvl="2" marL="1371600" algn="l">
              <a:lnSpc>
                <a:spcPct val="115000"/>
              </a:lnSpc>
              <a:spcBef>
                <a:spcPts val="0"/>
              </a:spcBef>
              <a:spcAft>
                <a:spcPts val="0"/>
              </a:spcAft>
              <a:buClr>
                <a:srgbClr val="15325B"/>
              </a:buClr>
              <a:buSzPts val="1900"/>
              <a:buFont typeface="Darker Grotesque SemiBold"/>
              <a:buChar char="■"/>
              <a:defRPr>
                <a:solidFill>
                  <a:srgbClr val="434343"/>
                </a:solidFill>
              </a:defRPr>
            </a:lvl3pPr>
            <a:lvl4pPr indent="-349250" lvl="3" marL="1828800" algn="l">
              <a:lnSpc>
                <a:spcPct val="115000"/>
              </a:lnSpc>
              <a:spcBef>
                <a:spcPts val="0"/>
              </a:spcBef>
              <a:spcAft>
                <a:spcPts val="0"/>
              </a:spcAft>
              <a:buClr>
                <a:srgbClr val="15325B"/>
              </a:buClr>
              <a:buSzPts val="1900"/>
              <a:buFont typeface="Darker Grotesque SemiBold"/>
              <a:buChar char="●"/>
              <a:defRPr>
                <a:solidFill>
                  <a:srgbClr val="434343"/>
                </a:solidFill>
              </a:defRPr>
            </a:lvl4pPr>
            <a:lvl5pPr indent="-349250" lvl="4" marL="2286000" algn="l">
              <a:lnSpc>
                <a:spcPct val="115000"/>
              </a:lnSpc>
              <a:spcBef>
                <a:spcPts val="0"/>
              </a:spcBef>
              <a:spcAft>
                <a:spcPts val="0"/>
              </a:spcAft>
              <a:buClr>
                <a:srgbClr val="15325B"/>
              </a:buClr>
              <a:buSzPts val="1900"/>
              <a:buFont typeface="Darker Grotesque SemiBold"/>
              <a:buChar char="○"/>
              <a:defRPr>
                <a:solidFill>
                  <a:srgbClr val="434343"/>
                </a:solidFill>
              </a:defRPr>
            </a:lvl5pPr>
            <a:lvl6pPr indent="-349250" lvl="5" marL="2743200" algn="l">
              <a:lnSpc>
                <a:spcPct val="115000"/>
              </a:lnSpc>
              <a:spcBef>
                <a:spcPts val="0"/>
              </a:spcBef>
              <a:spcAft>
                <a:spcPts val="0"/>
              </a:spcAft>
              <a:buClr>
                <a:srgbClr val="15325B"/>
              </a:buClr>
              <a:buSzPts val="1900"/>
              <a:buFont typeface="Darker Grotesque SemiBold"/>
              <a:buChar char="■"/>
              <a:defRPr>
                <a:solidFill>
                  <a:srgbClr val="434343"/>
                </a:solidFill>
              </a:defRPr>
            </a:lvl6pPr>
            <a:lvl7pPr indent="-349250" lvl="6" marL="3200400" algn="l">
              <a:lnSpc>
                <a:spcPct val="115000"/>
              </a:lnSpc>
              <a:spcBef>
                <a:spcPts val="0"/>
              </a:spcBef>
              <a:spcAft>
                <a:spcPts val="0"/>
              </a:spcAft>
              <a:buClr>
                <a:srgbClr val="15325B"/>
              </a:buClr>
              <a:buSzPts val="1900"/>
              <a:buFont typeface="Darker Grotesque SemiBold"/>
              <a:buChar char="●"/>
              <a:defRPr>
                <a:solidFill>
                  <a:srgbClr val="434343"/>
                </a:solidFill>
              </a:defRPr>
            </a:lvl7pPr>
            <a:lvl8pPr indent="-349250" lvl="7" marL="3657600" algn="l">
              <a:lnSpc>
                <a:spcPct val="115000"/>
              </a:lnSpc>
              <a:spcBef>
                <a:spcPts val="0"/>
              </a:spcBef>
              <a:spcAft>
                <a:spcPts val="0"/>
              </a:spcAft>
              <a:buClr>
                <a:srgbClr val="15325B"/>
              </a:buClr>
              <a:buSzPts val="1900"/>
              <a:buFont typeface="Darker Grotesque SemiBold"/>
              <a:buChar char="○"/>
              <a:defRPr>
                <a:solidFill>
                  <a:srgbClr val="434343"/>
                </a:solidFill>
              </a:defRPr>
            </a:lvl8pPr>
            <a:lvl9pPr indent="-349250" lvl="8" marL="4114800" algn="l">
              <a:lnSpc>
                <a:spcPct val="115000"/>
              </a:lnSpc>
              <a:spcBef>
                <a:spcPts val="0"/>
              </a:spcBef>
              <a:spcAft>
                <a:spcPts val="0"/>
              </a:spcAft>
              <a:buClr>
                <a:srgbClr val="15325B"/>
              </a:buClr>
              <a:buSzPts val="1900"/>
              <a:buFont typeface="Darker Grotesque SemiBold"/>
              <a:buChar char="■"/>
              <a:defRPr>
                <a:solidFill>
                  <a:srgbClr val="434343"/>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_1">
    <p:spTree>
      <p:nvGrpSpPr>
        <p:cNvPr id="195" name="Shape 195"/>
        <p:cNvGrpSpPr/>
        <p:nvPr/>
      </p:nvGrpSpPr>
      <p:grpSpPr>
        <a:xfrm>
          <a:off x="0" y="0"/>
          <a:ext cx="0" cy="0"/>
          <a:chOff x="0" y="0"/>
          <a:chExt cx="0" cy="0"/>
        </a:xfrm>
      </p:grpSpPr>
      <p:grpSp>
        <p:nvGrpSpPr>
          <p:cNvPr id="196" name="Google Shape;196;g272c474cd89_1_586"/>
          <p:cNvGrpSpPr/>
          <p:nvPr/>
        </p:nvGrpSpPr>
        <p:grpSpPr>
          <a:xfrm>
            <a:off x="-223998" y="529220"/>
            <a:ext cx="12639684" cy="5799388"/>
            <a:chOff x="-47150" y="401975"/>
            <a:chExt cx="9480000" cy="4349650"/>
          </a:xfrm>
        </p:grpSpPr>
        <p:cxnSp>
          <p:nvCxnSpPr>
            <p:cNvPr id="197" name="Google Shape;197;g272c474cd89_1_586"/>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198" name="Google Shape;198;g272c474cd89_1_586"/>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199" name="Google Shape;199;g272c474cd89_1_586"/>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200" name="Google Shape;200;g272c474cd89_1_586"/>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201" name="Google Shape;201;g272c474cd89_1_586"/>
          <p:cNvSpPr txBox="1"/>
          <p:nvPr>
            <p:ph idx="1" type="body"/>
          </p:nvPr>
        </p:nvSpPr>
        <p:spPr>
          <a:xfrm>
            <a:off x="960000" y="1536633"/>
            <a:ext cx="10272000" cy="4602000"/>
          </a:xfrm>
          <a:prstGeom prst="rect">
            <a:avLst/>
          </a:prstGeom>
          <a:noFill/>
          <a:ln>
            <a:noFill/>
          </a:ln>
        </p:spPr>
        <p:txBody>
          <a:bodyPr anchorCtr="0" anchor="t" bIns="121900" lIns="121900" spcFirstLastPara="1" rIns="121900" wrap="square" tIns="121900">
            <a:noAutofit/>
          </a:bodyPr>
          <a:lstStyle>
            <a:lvl1pPr indent="-349250" lvl="0" marL="457200" algn="l">
              <a:lnSpc>
                <a:spcPct val="100000"/>
              </a:lnSpc>
              <a:spcBef>
                <a:spcPts val="0"/>
              </a:spcBef>
              <a:spcAft>
                <a:spcPts val="0"/>
              </a:spcAft>
              <a:buClr>
                <a:schemeClr val="dk2"/>
              </a:buClr>
              <a:buSzPts val="1900"/>
              <a:buFont typeface="Darker Grotesque SemiBold"/>
              <a:buChar char="●"/>
              <a:defRPr/>
            </a:lvl1pPr>
            <a:lvl2pPr indent="-349250" lvl="1" marL="914400" algn="l">
              <a:lnSpc>
                <a:spcPct val="115000"/>
              </a:lnSpc>
              <a:spcBef>
                <a:spcPts val="0"/>
              </a:spcBef>
              <a:spcAft>
                <a:spcPts val="0"/>
              </a:spcAft>
              <a:buSzPts val="1900"/>
              <a:buFont typeface="Darker Grotesque SemiBold"/>
              <a:buChar char="○"/>
              <a:defRPr/>
            </a:lvl2pPr>
            <a:lvl3pPr indent="-349250" lvl="2" marL="1371600" algn="l">
              <a:lnSpc>
                <a:spcPct val="115000"/>
              </a:lnSpc>
              <a:spcBef>
                <a:spcPts val="0"/>
              </a:spcBef>
              <a:spcAft>
                <a:spcPts val="0"/>
              </a:spcAft>
              <a:buSzPts val="1900"/>
              <a:buFont typeface="Darker Grotesque SemiBold"/>
              <a:buChar char="■"/>
              <a:defRPr/>
            </a:lvl3pPr>
            <a:lvl4pPr indent="-349250" lvl="3" marL="1828800" algn="l">
              <a:lnSpc>
                <a:spcPct val="115000"/>
              </a:lnSpc>
              <a:spcBef>
                <a:spcPts val="0"/>
              </a:spcBef>
              <a:spcAft>
                <a:spcPts val="0"/>
              </a:spcAft>
              <a:buSzPts val="1900"/>
              <a:buFont typeface="Darker Grotesque SemiBold"/>
              <a:buChar char="●"/>
              <a:defRPr/>
            </a:lvl4pPr>
            <a:lvl5pPr indent="-349250" lvl="4" marL="2286000" algn="l">
              <a:lnSpc>
                <a:spcPct val="115000"/>
              </a:lnSpc>
              <a:spcBef>
                <a:spcPts val="0"/>
              </a:spcBef>
              <a:spcAft>
                <a:spcPts val="0"/>
              </a:spcAft>
              <a:buSzPts val="1900"/>
              <a:buFont typeface="Darker Grotesque SemiBold"/>
              <a:buChar char="○"/>
              <a:defRPr/>
            </a:lvl5pPr>
            <a:lvl6pPr indent="-349250" lvl="5" marL="2743200" algn="l">
              <a:lnSpc>
                <a:spcPct val="115000"/>
              </a:lnSpc>
              <a:spcBef>
                <a:spcPts val="0"/>
              </a:spcBef>
              <a:spcAft>
                <a:spcPts val="0"/>
              </a:spcAft>
              <a:buSzPts val="1900"/>
              <a:buFont typeface="Darker Grotesque SemiBold"/>
              <a:buChar char="■"/>
              <a:defRPr/>
            </a:lvl6pPr>
            <a:lvl7pPr indent="-349250" lvl="6" marL="3200400" algn="l">
              <a:lnSpc>
                <a:spcPct val="115000"/>
              </a:lnSpc>
              <a:spcBef>
                <a:spcPts val="0"/>
              </a:spcBef>
              <a:spcAft>
                <a:spcPts val="0"/>
              </a:spcAft>
              <a:buSzPts val="1900"/>
              <a:buFont typeface="Darker Grotesque SemiBold"/>
              <a:buChar char="●"/>
              <a:defRPr/>
            </a:lvl7pPr>
            <a:lvl8pPr indent="-349250" lvl="7" marL="3657600" algn="l">
              <a:lnSpc>
                <a:spcPct val="115000"/>
              </a:lnSpc>
              <a:spcBef>
                <a:spcPts val="0"/>
              </a:spcBef>
              <a:spcAft>
                <a:spcPts val="0"/>
              </a:spcAft>
              <a:buSzPts val="1900"/>
              <a:buFont typeface="Darker Grotesque SemiBold"/>
              <a:buChar char="○"/>
              <a:defRPr/>
            </a:lvl8pPr>
            <a:lvl9pPr indent="-349250" lvl="8" marL="4114800" algn="l">
              <a:lnSpc>
                <a:spcPct val="115000"/>
              </a:lnSpc>
              <a:spcBef>
                <a:spcPts val="0"/>
              </a:spcBef>
              <a:spcAft>
                <a:spcPts val="0"/>
              </a:spcAft>
              <a:buSzPts val="1900"/>
              <a:buFont typeface="Darker Grotesque SemiBold"/>
              <a:buChar char="■"/>
              <a:defRPr/>
            </a:lvl9pPr>
          </a:lstStyle>
          <a:p/>
        </p:txBody>
      </p:sp>
      <p:pic>
        <p:nvPicPr>
          <p:cNvPr id="202" name="Google Shape;202;g272c474cd89_1_586"/>
          <p:cNvPicPr preferRelativeResize="0"/>
          <p:nvPr/>
        </p:nvPicPr>
        <p:blipFill rotWithShape="1">
          <a:blip r:embed="rId3">
            <a:alphaModFix amt="20000"/>
          </a:blip>
          <a:srcRect b="0" l="0" r="0" t="0"/>
          <a:stretch/>
        </p:blipFill>
        <p:spPr>
          <a:xfrm>
            <a:off x="6306567" y="-889567"/>
            <a:ext cx="10075800" cy="100758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03" name="Shape 203"/>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04" name="Shape 204"/>
        <p:cNvGrpSpPr/>
        <p:nvPr/>
      </p:nvGrpSpPr>
      <p:grpSpPr>
        <a:xfrm>
          <a:off x="0" y="0"/>
          <a:ext cx="0" cy="0"/>
          <a:chOff x="0" y="0"/>
          <a:chExt cx="0" cy="0"/>
        </a:xfrm>
      </p:grpSpPr>
      <p:grpSp>
        <p:nvGrpSpPr>
          <p:cNvPr id="205" name="Google Shape;205;g272c474cd89_1_595"/>
          <p:cNvGrpSpPr/>
          <p:nvPr/>
        </p:nvGrpSpPr>
        <p:grpSpPr>
          <a:xfrm>
            <a:off x="-223998" y="529220"/>
            <a:ext cx="12639684" cy="5799388"/>
            <a:chOff x="-47150" y="401975"/>
            <a:chExt cx="9480000" cy="4349650"/>
          </a:xfrm>
        </p:grpSpPr>
        <p:cxnSp>
          <p:nvCxnSpPr>
            <p:cNvPr id="206" name="Google Shape;206;g272c474cd89_1_595"/>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207" name="Google Shape;207;g272c474cd89_1_595"/>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208" name="Google Shape;208;g272c474cd89_1_595"/>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grpSp>
        <p:nvGrpSpPr>
          <p:cNvPr id="209" name="Google Shape;209;g272c474cd89_1_595"/>
          <p:cNvGrpSpPr/>
          <p:nvPr/>
        </p:nvGrpSpPr>
        <p:grpSpPr>
          <a:xfrm>
            <a:off x="4382557" y="-2183912"/>
            <a:ext cx="9129238" cy="17590594"/>
            <a:chOff x="3287000" y="-1637975"/>
            <a:chExt cx="6847100" cy="13193275"/>
          </a:xfrm>
        </p:grpSpPr>
        <p:pic>
          <p:nvPicPr>
            <p:cNvPr id="210" name="Google Shape;210;g272c474cd89_1_595"/>
            <p:cNvPicPr preferRelativeResize="0"/>
            <p:nvPr/>
          </p:nvPicPr>
          <p:blipFill rotWithShape="1">
            <a:blip r:embed="rId3">
              <a:alphaModFix amt="20000"/>
            </a:blip>
            <a:srcRect b="0" l="25689" r="25684" t="0"/>
            <a:stretch/>
          </p:blipFill>
          <p:spPr>
            <a:xfrm>
              <a:off x="5602200" y="-1637975"/>
              <a:ext cx="4531900" cy="9320000"/>
            </a:xfrm>
            <a:prstGeom prst="rect">
              <a:avLst/>
            </a:prstGeom>
            <a:noFill/>
            <a:ln>
              <a:noFill/>
            </a:ln>
          </p:spPr>
        </p:pic>
        <p:pic>
          <p:nvPicPr>
            <p:cNvPr id="211" name="Google Shape;211;g272c474cd89_1_595"/>
            <p:cNvPicPr preferRelativeResize="0"/>
            <p:nvPr/>
          </p:nvPicPr>
          <p:blipFill rotWithShape="1">
            <a:blip r:embed="rId3">
              <a:alphaModFix amt="20000"/>
            </a:blip>
            <a:srcRect b="0" l="25689" r="25684" t="0"/>
            <a:stretch/>
          </p:blipFill>
          <p:spPr>
            <a:xfrm>
              <a:off x="3287000" y="2235300"/>
              <a:ext cx="4531900" cy="9320000"/>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12" name="Shape 212"/>
        <p:cNvGrpSpPr/>
        <p:nvPr/>
      </p:nvGrpSpPr>
      <p:grpSpPr>
        <a:xfrm>
          <a:off x="0" y="0"/>
          <a:ext cx="0" cy="0"/>
          <a:chOff x="0" y="0"/>
          <a:chExt cx="0" cy="0"/>
        </a:xfrm>
      </p:grpSpPr>
      <p:grpSp>
        <p:nvGrpSpPr>
          <p:cNvPr id="213" name="Google Shape;213;g272c474cd89_1_603"/>
          <p:cNvGrpSpPr/>
          <p:nvPr/>
        </p:nvGrpSpPr>
        <p:grpSpPr>
          <a:xfrm>
            <a:off x="-223998" y="529220"/>
            <a:ext cx="12639684" cy="5799388"/>
            <a:chOff x="-47150" y="401975"/>
            <a:chExt cx="9480000" cy="4349650"/>
          </a:xfrm>
        </p:grpSpPr>
        <p:cxnSp>
          <p:nvCxnSpPr>
            <p:cNvPr id="214" name="Google Shape;214;g272c474cd89_1_603"/>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215" name="Google Shape;215;g272c474cd89_1_603"/>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216" name="Google Shape;216;g272c474cd89_1_603"/>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grpSp>
        <p:nvGrpSpPr>
          <p:cNvPr id="217" name="Google Shape;217;g272c474cd89_1_603"/>
          <p:cNvGrpSpPr/>
          <p:nvPr/>
        </p:nvGrpSpPr>
        <p:grpSpPr>
          <a:xfrm>
            <a:off x="-5186604" y="-1645692"/>
            <a:ext cx="18773764" cy="12740381"/>
            <a:chOff x="-3890050" y="-1234300"/>
            <a:chExt cx="14080675" cy="9555525"/>
          </a:xfrm>
        </p:grpSpPr>
        <p:grpSp>
          <p:nvGrpSpPr>
            <p:cNvPr id="218" name="Google Shape;218;g272c474cd89_1_603"/>
            <p:cNvGrpSpPr/>
            <p:nvPr/>
          </p:nvGrpSpPr>
          <p:grpSpPr>
            <a:xfrm>
              <a:off x="-3890050" y="-800275"/>
              <a:ext cx="7173900" cy="9121500"/>
              <a:chOff x="-3890050" y="-800275"/>
              <a:chExt cx="7173900" cy="9121500"/>
            </a:xfrm>
          </p:grpSpPr>
          <p:pic>
            <p:nvPicPr>
              <p:cNvPr id="219" name="Google Shape;219;g272c474cd89_1_603"/>
              <p:cNvPicPr preferRelativeResize="0"/>
              <p:nvPr/>
            </p:nvPicPr>
            <p:blipFill rotWithShape="1">
              <a:blip r:embed="rId3">
                <a:alphaModFix amt="20000"/>
              </a:blip>
              <a:srcRect b="0" l="23480" r="23475" t="0"/>
              <a:stretch/>
            </p:blipFill>
            <p:spPr>
              <a:xfrm>
                <a:off x="-425500" y="1327925"/>
                <a:ext cx="3709350" cy="6993300"/>
              </a:xfrm>
              <a:prstGeom prst="rect">
                <a:avLst/>
              </a:prstGeom>
              <a:noFill/>
              <a:ln>
                <a:noFill/>
              </a:ln>
            </p:spPr>
          </p:pic>
          <p:pic>
            <p:nvPicPr>
              <p:cNvPr id="220" name="Google Shape;220;g272c474cd89_1_603"/>
              <p:cNvPicPr preferRelativeResize="0"/>
              <p:nvPr/>
            </p:nvPicPr>
            <p:blipFill rotWithShape="1">
              <a:blip r:embed="rId4">
                <a:alphaModFix amt="20000"/>
              </a:blip>
              <a:srcRect b="0" l="23480" r="23475" t="0"/>
              <a:stretch/>
            </p:blipFill>
            <p:spPr>
              <a:xfrm rot="5400000">
                <a:off x="-2248075" y="-2442250"/>
                <a:ext cx="3709350" cy="6993300"/>
              </a:xfrm>
              <a:prstGeom prst="rect">
                <a:avLst/>
              </a:prstGeom>
              <a:noFill/>
              <a:ln>
                <a:noFill/>
              </a:ln>
            </p:spPr>
          </p:pic>
        </p:grpSp>
        <p:pic>
          <p:nvPicPr>
            <p:cNvPr id="221" name="Google Shape;221;g272c474cd89_1_603"/>
            <p:cNvPicPr preferRelativeResize="0"/>
            <p:nvPr/>
          </p:nvPicPr>
          <p:blipFill rotWithShape="1">
            <a:blip r:embed="rId5">
              <a:alphaModFix amt="20000"/>
            </a:blip>
            <a:srcRect b="0" l="21385" r="21384" t="0"/>
            <a:stretch/>
          </p:blipFill>
          <p:spPr>
            <a:xfrm>
              <a:off x="5962675" y="-1234300"/>
              <a:ext cx="4227950" cy="738805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2" name="Shape 22"/>
        <p:cNvGrpSpPr/>
        <p:nvPr/>
      </p:nvGrpSpPr>
      <p:grpSpPr>
        <a:xfrm>
          <a:off x="0" y="0"/>
          <a:ext cx="0" cy="0"/>
          <a:chOff x="0" y="0"/>
          <a:chExt cx="0" cy="0"/>
        </a:xfrm>
      </p:grpSpPr>
      <p:grpSp>
        <p:nvGrpSpPr>
          <p:cNvPr id="23" name="Google Shape;23;g272c474cd89_1_419"/>
          <p:cNvGrpSpPr/>
          <p:nvPr/>
        </p:nvGrpSpPr>
        <p:grpSpPr>
          <a:xfrm>
            <a:off x="-223998" y="529220"/>
            <a:ext cx="12639684" cy="5799388"/>
            <a:chOff x="-47150" y="401975"/>
            <a:chExt cx="9480000" cy="4349650"/>
          </a:xfrm>
        </p:grpSpPr>
        <p:cxnSp>
          <p:nvCxnSpPr>
            <p:cNvPr id="24" name="Google Shape;24;g272c474cd89_1_419"/>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25" name="Google Shape;25;g272c474cd89_1_419"/>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26" name="Google Shape;26;g272c474cd89_1_419"/>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27" name="Google Shape;27;g272c474cd89_1_419"/>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pic>
        <p:nvPicPr>
          <p:cNvPr id="28" name="Google Shape;28;g272c474cd89_1_419"/>
          <p:cNvPicPr preferRelativeResize="0"/>
          <p:nvPr/>
        </p:nvPicPr>
        <p:blipFill rotWithShape="1">
          <a:blip r:embed="rId3">
            <a:alphaModFix amt="20000"/>
          </a:blip>
          <a:srcRect b="0" l="23480" r="23475" t="0"/>
          <a:stretch/>
        </p:blipFill>
        <p:spPr>
          <a:xfrm rot="10800000">
            <a:off x="10142433" y="1921200"/>
            <a:ext cx="4945800" cy="932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g272c474cd89_1_6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72c474cd89_1_61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g272c474cd89_1_6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g272c474cd89_1_6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g272c474cd89_1_6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5" name="Shape 35"/>
        <p:cNvGrpSpPr/>
        <p:nvPr/>
      </p:nvGrpSpPr>
      <p:grpSpPr>
        <a:xfrm>
          <a:off x="0" y="0"/>
          <a:ext cx="0" cy="0"/>
          <a:chOff x="0" y="0"/>
          <a:chExt cx="0" cy="0"/>
        </a:xfrm>
      </p:grpSpPr>
      <p:grpSp>
        <p:nvGrpSpPr>
          <p:cNvPr id="36" name="Google Shape;36;g272c474cd89_1_426"/>
          <p:cNvGrpSpPr/>
          <p:nvPr/>
        </p:nvGrpSpPr>
        <p:grpSpPr>
          <a:xfrm>
            <a:off x="-223998" y="529220"/>
            <a:ext cx="12639684" cy="5799388"/>
            <a:chOff x="-47150" y="401975"/>
            <a:chExt cx="9480000" cy="4349650"/>
          </a:xfrm>
        </p:grpSpPr>
        <p:cxnSp>
          <p:nvCxnSpPr>
            <p:cNvPr id="37" name="Google Shape;37;g272c474cd89_1_426"/>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38" name="Google Shape;38;g272c474cd89_1_426"/>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39" name="Google Shape;39;g272c474cd89_1_426"/>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40" name="Google Shape;40;g272c474cd89_1_426"/>
          <p:cNvSpPr txBox="1"/>
          <p:nvPr>
            <p:ph idx="1" type="subTitle"/>
          </p:nvPr>
        </p:nvSpPr>
        <p:spPr>
          <a:xfrm>
            <a:off x="1290233" y="3311567"/>
            <a:ext cx="2928300" cy="816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41" name="Google Shape;41;g272c474cd89_1_426"/>
          <p:cNvSpPr txBox="1"/>
          <p:nvPr>
            <p:ph idx="2" type="subTitle"/>
          </p:nvPr>
        </p:nvSpPr>
        <p:spPr>
          <a:xfrm>
            <a:off x="4631800" y="5037400"/>
            <a:ext cx="2928300" cy="816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42" name="Google Shape;42;g272c474cd89_1_426"/>
          <p:cNvSpPr txBox="1"/>
          <p:nvPr>
            <p:ph idx="3" type="subTitle"/>
          </p:nvPr>
        </p:nvSpPr>
        <p:spPr>
          <a:xfrm>
            <a:off x="7973367" y="3311567"/>
            <a:ext cx="2928300" cy="816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43" name="Google Shape;43;g272c474cd89_1_426"/>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44" name="Google Shape;44;g272c474cd89_1_426"/>
          <p:cNvSpPr txBox="1"/>
          <p:nvPr>
            <p:ph idx="4" type="subTitle"/>
          </p:nvPr>
        </p:nvSpPr>
        <p:spPr>
          <a:xfrm>
            <a:off x="1290233" y="2532381"/>
            <a:ext cx="2928300" cy="8892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45" name="Google Shape;45;g272c474cd89_1_426"/>
          <p:cNvSpPr txBox="1"/>
          <p:nvPr>
            <p:ph idx="5" type="subTitle"/>
          </p:nvPr>
        </p:nvSpPr>
        <p:spPr>
          <a:xfrm>
            <a:off x="7973367" y="2532381"/>
            <a:ext cx="2928300" cy="8892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46" name="Google Shape;46;g272c474cd89_1_426"/>
          <p:cNvSpPr txBox="1"/>
          <p:nvPr>
            <p:ph idx="6" type="subTitle"/>
          </p:nvPr>
        </p:nvSpPr>
        <p:spPr>
          <a:xfrm>
            <a:off x="4631800" y="4250700"/>
            <a:ext cx="2928300" cy="8892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47" name="Google Shape;47;g272c474cd89_1_426"/>
          <p:cNvSpPr txBox="1"/>
          <p:nvPr>
            <p:ph idx="7" type="title"/>
          </p:nvPr>
        </p:nvSpPr>
        <p:spPr>
          <a:xfrm>
            <a:off x="2205833" y="1481089"/>
            <a:ext cx="1097100" cy="9780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b="1" sz="6000">
                <a:solidFill>
                  <a:schemeClr val="accent3"/>
                </a:solidFill>
              </a:defRPr>
            </a:lvl1pPr>
            <a:lvl2pPr lvl="1" algn="ctr">
              <a:lnSpc>
                <a:spcPct val="100000"/>
              </a:lnSpc>
              <a:spcBef>
                <a:spcPts val="0"/>
              </a:spcBef>
              <a:spcAft>
                <a:spcPts val="0"/>
              </a:spcAft>
              <a:buSzPts val="4000"/>
              <a:buNone/>
              <a:defRPr b="1" sz="4000"/>
            </a:lvl2pPr>
            <a:lvl3pPr lvl="2" algn="ctr">
              <a:lnSpc>
                <a:spcPct val="100000"/>
              </a:lnSpc>
              <a:spcBef>
                <a:spcPts val="0"/>
              </a:spcBef>
              <a:spcAft>
                <a:spcPts val="0"/>
              </a:spcAft>
              <a:buSzPts val="4000"/>
              <a:buNone/>
              <a:defRPr b="1" sz="4000"/>
            </a:lvl3pPr>
            <a:lvl4pPr lvl="3" algn="ctr">
              <a:lnSpc>
                <a:spcPct val="100000"/>
              </a:lnSpc>
              <a:spcBef>
                <a:spcPts val="0"/>
              </a:spcBef>
              <a:spcAft>
                <a:spcPts val="0"/>
              </a:spcAft>
              <a:buSzPts val="4000"/>
              <a:buNone/>
              <a:defRPr b="1" sz="4000"/>
            </a:lvl4pPr>
            <a:lvl5pPr lvl="4" algn="ctr">
              <a:lnSpc>
                <a:spcPct val="100000"/>
              </a:lnSpc>
              <a:spcBef>
                <a:spcPts val="0"/>
              </a:spcBef>
              <a:spcAft>
                <a:spcPts val="0"/>
              </a:spcAft>
              <a:buSzPts val="4000"/>
              <a:buNone/>
              <a:defRPr b="1" sz="4000"/>
            </a:lvl5pPr>
            <a:lvl6pPr lvl="5" algn="ctr">
              <a:lnSpc>
                <a:spcPct val="100000"/>
              </a:lnSpc>
              <a:spcBef>
                <a:spcPts val="0"/>
              </a:spcBef>
              <a:spcAft>
                <a:spcPts val="0"/>
              </a:spcAft>
              <a:buSzPts val="4000"/>
              <a:buNone/>
              <a:defRPr b="1" sz="4000"/>
            </a:lvl6pPr>
            <a:lvl7pPr lvl="6" algn="ctr">
              <a:lnSpc>
                <a:spcPct val="100000"/>
              </a:lnSpc>
              <a:spcBef>
                <a:spcPts val="0"/>
              </a:spcBef>
              <a:spcAft>
                <a:spcPts val="0"/>
              </a:spcAft>
              <a:buSzPts val="4000"/>
              <a:buNone/>
              <a:defRPr b="1" sz="4000"/>
            </a:lvl7pPr>
            <a:lvl8pPr lvl="7" algn="ctr">
              <a:lnSpc>
                <a:spcPct val="100000"/>
              </a:lnSpc>
              <a:spcBef>
                <a:spcPts val="0"/>
              </a:spcBef>
              <a:spcAft>
                <a:spcPts val="0"/>
              </a:spcAft>
              <a:buSzPts val="4000"/>
              <a:buNone/>
              <a:defRPr b="1" sz="4000"/>
            </a:lvl8pPr>
            <a:lvl9pPr lvl="8" algn="ctr">
              <a:lnSpc>
                <a:spcPct val="100000"/>
              </a:lnSpc>
              <a:spcBef>
                <a:spcPts val="0"/>
              </a:spcBef>
              <a:spcAft>
                <a:spcPts val="0"/>
              </a:spcAft>
              <a:buSzPts val="4000"/>
              <a:buNone/>
              <a:defRPr b="1" sz="4000"/>
            </a:lvl9pPr>
          </a:lstStyle>
          <a:p/>
        </p:txBody>
      </p:sp>
      <p:sp>
        <p:nvSpPr>
          <p:cNvPr id="48" name="Google Shape;48;g272c474cd89_1_426"/>
          <p:cNvSpPr txBox="1"/>
          <p:nvPr>
            <p:ph idx="8" type="title"/>
          </p:nvPr>
        </p:nvSpPr>
        <p:spPr>
          <a:xfrm>
            <a:off x="8888967" y="1481089"/>
            <a:ext cx="1097100" cy="975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b="1" sz="6000">
                <a:solidFill>
                  <a:schemeClr val="accent3"/>
                </a:solidFill>
              </a:defRPr>
            </a:lvl1pPr>
            <a:lvl2pPr lvl="1" algn="ctr">
              <a:lnSpc>
                <a:spcPct val="100000"/>
              </a:lnSpc>
              <a:spcBef>
                <a:spcPts val="0"/>
              </a:spcBef>
              <a:spcAft>
                <a:spcPts val="0"/>
              </a:spcAft>
              <a:buSzPts val="4000"/>
              <a:buNone/>
              <a:defRPr b="1" sz="4000"/>
            </a:lvl2pPr>
            <a:lvl3pPr lvl="2" algn="ctr">
              <a:lnSpc>
                <a:spcPct val="100000"/>
              </a:lnSpc>
              <a:spcBef>
                <a:spcPts val="0"/>
              </a:spcBef>
              <a:spcAft>
                <a:spcPts val="0"/>
              </a:spcAft>
              <a:buSzPts val="4000"/>
              <a:buNone/>
              <a:defRPr b="1" sz="4000"/>
            </a:lvl3pPr>
            <a:lvl4pPr lvl="3" algn="ctr">
              <a:lnSpc>
                <a:spcPct val="100000"/>
              </a:lnSpc>
              <a:spcBef>
                <a:spcPts val="0"/>
              </a:spcBef>
              <a:spcAft>
                <a:spcPts val="0"/>
              </a:spcAft>
              <a:buSzPts val="4000"/>
              <a:buNone/>
              <a:defRPr b="1" sz="4000"/>
            </a:lvl4pPr>
            <a:lvl5pPr lvl="4" algn="ctr">
              <a:lnSpc>
                <a:spcPct val="100000"/>
              </a:lnSpc>
              <a:spcBef>
                <a:spcPts val="0"/>
              </a:spcBef>
              <a:spcAft>
                <a:spcPts val="0"/>
              </a:spcAft>
              <a:buSzPts val="4000"/>
              <a:buNone/>
              <a:defRPr b="1" sz="4000"/>
            </a:lvl5pPr>
            <a:lvl6pPr lvl="5" algn="ctr">
              <a:lnSpc>
                <a:spcPct val="100000"/>
              </a:lnSpc>
              <a:spcBef>
                <a:spcPts val="0"/>
              </a:spcBef>
              <a:spcAft>
                <a:spcPts val="0"/>
              </a:spcAft>
              <a:buSzPts val="4000"/>
              <a:buNone/>
              <a:defRPr b="1" sz="4000"/>
            </a:lvl6pPr>
            <a:lvl7pPr lvl="6" algn="ctr">
              <a:lnSpc>
                <a:spcPct val="100000"/>
              </a:lnSpc>
              <a:spcBef>
                <a:spcPts val="0"/>
              </a:spcBef>
              <a:spcAft>
                <a:spcPts val="0"/>
              </a:spcAft>
              <a:buSzPts val="4000"/>
              <a:buNone/>
              <a:defRPr b="1" sz="4000"/>
            </a:lvl7pPr>
            <a:lvl8pPr lvl="7" algn="ctr">
              <a:lnSpc>
                <a:spcPct val="100000"/>
              </a:lnSpc>
              <a:spcBef>
                <a:spcPts val="0"/>
              </a:spcBef>
              <a:spcAft>
                <a:spcPts val="0"/>
              </a:spcAft>
              <a:buSzPts val="4000"/>
              <a:buNone/>
              <a:defRPr b="1" sz="4000"/>
            </a:lvl8pPr>
            <a:lvl9pPr lvl="8" algn="ctr">
              <a:lnSpc>
                <a:spcPct val="100000"/>
              </a:lnSpc>
              <a:spcBef>
                <a:spcPts val="0"/>
              </a:spcBef>
              <a:spcAft>
                <a:spcPts val="0"/>
              </a:spcAft>
              <a:buSzPts val="4000"/>
              <a:buNone/>
              <a:defRPr b="1" sz="4000"/>
            </a:lvl9pPr>
          </a:lstStyle>
          <a:p/>
        </p:txBody>
      </p:sp>
      <p:sp>
        <p:nvSpPr>
          <p:cNvPr id="49" name="Google Shape;49;g272c474cd89_1_426"/>
          <p:cNvSpPr txBox="1"/>
          <p:nvPr>
            <p:ph idx="9" type="title"/>
          </p:nvPr>
        </p:nvSpPr>
        <p:spPr>
          <a:xfrm>
            <a:off x="5547400" y="3201219"/>
            <a:ext cx="1097100" cy="975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b="1" sz="6000">
                <a:solidFill>
                  <a:schemeClr val="accent3"/>
                </a:solidFill>
              </a:defRPr>
            </a:lvl1pPr>
            <a:lvl2pPr lvl="1" algn="ctr">
              <a:lnSpc>
                <a:spcPct val="100000"/>
              </a:lnSpc>
              <a:spcBef>
                <a:spcPts val="0"/>
              </a:spcBef>
              <a:spcAft>
                <a:spcPts val="0"/>
              </a:spcAft>
              <a:buSzPts val="4000"/>
              <a:buNone/>
              <a:defRPr b="1" sz="4000"/>
            </a:lvl2pPr>
            <a:lvl3pPr lvl="2" algn="ctr">
              <a:lnSpc>
                <a:spcPct val="100000"/>
              </a:lnSpc>
              <a:spcBef>
                <a:spcPts val="0"/>
              </a:spcBef>
              <a:spcAft>
                <a:spcPts val="0"/>
              </a:spcAft>
              <a:buSzPts val="4000"/>
              <a:buNone/>
              <a:defRPr b="1" sz="4000"/>
            </a:lvl3pPr>
            <a:lvl4pPr lvl="3" algn="ctr">
              <a:lnSpc>
                <a:spcPct val="100000"/>
              </a:lnSpc>
              <a:spcBef>
                <a:spcPts val="0"/>
              </a:spcBef>
              <a:spcAft>
                <a:spcPts val="0"/>
              </a:spcAft>
              <a:buSzPts val="4000"/>
              <a:buNone/>
              <a:defRPr b="1" sz="4000"/>
            </a:lvl4pPr>
            <a:lvl5pPr lvl="4" algn="ctr">
              <a:lnSpc>
                <a:spcPct val="100000"/>
              </a:lnSpc>
              <a:spcBef>
                <a:spcPts val="0"/>
              </a:spcBef>
              <a:spcAft>
                <a:spcPts val="0"/>
              </a:spcAft>
              <a:buSzPts val="4000"/>
              <a:buNone/>
              <a:defRPr b="1" sz="4000"/>
            </a:lvl5pPr>
            <a:lvl6pPr lvl="5" algn="ctr">
              <a:lnSpc>
                <a:spcPct val="100000"/>
              </a:lnSpc>
              <a:spcBef>
                <a:spcPts val="0"/>
              </a:spcBef>
              <a:spcAft>
                <a:spcPts val="0"/>
              </a:spcAft>
              <a:buSzPts val="4000"/>
              <a:buNone/>
              <a:defRPr b="1" sz="4000"/>
            </a:lvl6pPr>
            <a:lvl7pPr lvl="6" algn="ctr">
              <a:lnSpc>
                <a:spcPct val="100000"/>
              </a:lnSpc>
              <a:spcBef>
                <a:spcPts val="0"/>
              </a:spcBef>
              <a:spcAft>
                <a:spcPts val="0"/>
              </a:spcAft>
              <a:buSzPts val="4000"/>
              <a:buNone/>
              <a:defRPr b="1" sz="4000"/>
            </a:lvl7pPr>
            <a:lvl8pPr lvl="7" algn="ctr">
              <a:lnSpc>
                <a:spcPct val="100000"/>
              </a:lnSpc>
              <a:spcBef>
                <a:spcPts val="0"/>
              </a:spcBef>
              <a:spcAft>
                <a:spcPts val="0"/>
              </a:spcAft>
              <a:buSzPts val="4000"/>
              <a:buNone/>
              <a:defRPr b="1" sz="4000"/>
            </a:lvl8pPr>
            <a:lvl9pPr lvl="8" algn="ctr">
              <a:lnSpc>
                <a:spcPct val="100000"/>
              </a:lnSpc>
              <a:spcBef>
                <a:spcPts val="0"/>
              </a:spcBef>
              <a:spcAft>
                <a:spcPts val="0"/>
              </a:spcAft>
              <a:buSzPts val="4000"/>
              <a:buNone/>
              <a:defRPr b="1" sz="4000"/>
            </a:lvl9pPr>
          </a:lstStyle>
          <a:p/>
        </p:txBody>
      </p:sp>
      <p:pic>
        <p:nvPicPr>
          <p:cNvPr id="50" name="Google Shape;50;g272c474cd89_1_426"/>
          <p:cNvPicPr preferRelativeResize="0"/>
          <p:nvPr/>
        </p:nvPicPr>
        <p:blipFill rotWithShape="1">
          <a:blip r:embed="rId3">
            <a:alphaModFix amt="20000"/>
          </a:blip>
          <a:srcRect b="0" l="21385" r="21384" t="0"/>
          <a:stretch/>
        </p:blipFill>
        <p:spPr>
          <a:xfrm>
            <a:off x="-863900" y="492300"/>
            <a:ext cx="4226635" cy="738576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grpSp>
        <p:nvGrpSpPr>
          <p:cNvPr id="52" name="Google Shape;52;g272c474cd89_1_442"/>
          <p:cNvGrpSpPr/>
          <p:nvPr/>
        </p:nvGrpSpPr>
        <p:grpSpPr>
          <a:xfrm>
            <a:off x="-223998" y="529220"/>
            <a:ext cx="12639684" cy="5799388"/>
            <a:chOff x="-47150" y="401975"/>
            <a:chExt cx="9480000" cy="4349650"/>
          </a:xfrm>
        </p:grpSpPr>
        <p:cxnSp>
          <p:nvCxnSpPr>
            <p:cNvPr id="53" name="Google Shape;53;g272c474cd89_1_442"/>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54" name="Google Shape;54;g272c474cd89_1_442"/>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55" name="Google Shape;55;g272c474cd89_1_442"/>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pic>
        <p:nvPicPr>
          <p:cNvPr id="56" name="Google Shape;56;g272c474cd89_1_442"/>
          <p:cNvPicPr preferRelativeResize="0"/>
          <p:nvPr/>
        </p:nvPicPr>
        <p:blipFill rotWithShape="1">
          <a:blip r:embed="rId3">
            <a:alphaModFix amt="20000"/>
          </a:blip>
          <a:srcRect b="0" l="25689" r="25684" t="0"/>
          <a:stretch/>
        </p:blipFill>
        <p:spPr>
          <a:xfrm>
            <a:off x="8785800" y="-4186267"/>
            <a:ext cx="6042535" cy="12426665"/>
          </a:xfrm>
          <a:prstGeom prst="rect">
            <a:avLst/>
          </a:prstGeom>
          <a:noFill/>
          <a:ln>
            <a:noFill/>
          </a:ln>
        </p:spPr>
      </p:pic>
      <p:sp>
        <p:nvSpPr>
          <p:cNvPr id="57" name="Google Shape;57;g272c474cd89_1_442"/>
          <p:cNvSpPr txBox="1"/>
          <p:nvPr>
            <p:ph idx="1" type="subTitle"/>
          </p:nvPr>
        </p:nvSpPr>
        <p:spPr>
          <a:xfrm>
            <a:off x="960012" y="1903633"/>
            <a:ext cx="4269600" cy="3669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8" name="Google Shape;58;g272c474cd89_1_442"/>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59" name="Google Shape;59;g272c474cd89_1_442"/>
          <p:cNvSpPr txBox="1"/>
          <p:nvPr>
            <p:ph idx="2" type="subTitle"/>
          </p:nvPr>
        </p:nvSpPr>
        <p:spPr>
          <a:xfrm>
            <a:off x="5283388" y="1903633"/>
            <a:ext cx="4269600" cy="3669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grpSp>
        <p:nvGrpSpPr>
          <p:cNvPr id="61" name="Google Shape;61;g272c474cd89_1_451"/>
          <p:cNvGrpSpPr/>
          <p:nvPr/>
        </p:nvGrpSpPr>
        <p:grpSpPr>
          <a:xfrm>
            <a:off x="-223998" y="529220"/>
            <a:ext cx="12639684" cy="5799388"/>
            <a:chOff x="-47150" y="401975"/>
            <a:chExt cx="9480000" cy="4349650"/>
          </a:xfrm>
        </p:grpSpPr>
        <p:cxnSp>
          <p:nvCxnSpPr>
            <p:cNvPr id="62" name="Google Shape;62;g272c474cd89_1_451"/>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63" name="Google Shape;63;g272c474cd89_1_451"/>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64" name="Google Shape;64;g272c474cd89_1_451"/>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65" name="Google Shape;65;g272c474cd89_1_451"/>
          <p:cNvSpPr txBox="1"/>
          <p:nvPr>
            <p:ph type="title"/>
          </p:nvPr>
        </p:nvSpPr>
        <p:spPr>
          <a:xfrm>
            <a:off x="2230800" y="3732645"/>
            <a:ext cx="7730400" cy="11223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4800"/>
              <a:buNone/>
              <a:defRPr sz="53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66" name="Google Shape;66;g272c474cd89_1_451"/>
          <p:cNvSpPr txBox="1"/>
          <p:nvPr>
            <p:ph idx="2" type="title"/>
          </p:nvPr>
        </p:nvSpPr>
        <p:spPr>
          <a:xfrm>
            <a:off x="5250400" y="1055621"/>
            <a:ext cx="1691100" cy="12276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Clr>
                <a:schemeClr val="accent3"/>
              </a:buClr>
              <a:buSzPts val="8000"/>
              <a:buNone/>
              <a:defRPr sz="10700">
                <a:solidFill>
                  <a:schemeClr val="accent3"/>
                </a:solidFill>
              </a:defRPr>
            </a:lvl1pPr>
            <a:lvl2pPr lvl="1" algn="ctr">
              <a:lnSpc>
                <a:spcPct val="100000"/>
              </a:lnSpc>
              <a:spcBef>
                <a:spcPts val="0"/>
              </a:spcBef>
              <a:spcAft>
                <a:spcPts val="0"/>
              </a:spcAft>
              <a:buClr>
                <a:schemeClr val="accent3"/>
              </a:buClr>
              <a:buSzPts val="8000"/>
              <a:buNone/>
              <a:defRPr sz="8000">
                <a:solidFill>
                  <a:schemeClr val="accent3"/>
                </a:solidFill>
              </a:defRPr>
            </a:lvl2pPr>
            <a:lvl3pPr lvl="2" algn="ctr">
              <a:lnSpc>
                <a:spcPct val="100000"/>
              </a:lnSpc>
              <a:spcBef>
                <a:spcPts val="0"/>
              </a:spcBef>
              <a:spcAft>
                <a:spcPts val="0"/>
              </a:spcAft>
              <a:buClr>
                <a:schemeClr val="accent3"/>
              </a:buClr>
              <a:buSzPts val="8000"/>
              <a:buNone/>
              <a:defRPr sz="8000">
                <a:solidFill>
                  <a:schemeClr val="accent3"/>
                </a:solidFill>
              </a:defRPr>
            </a:lvl3pPr>
            <a:lvl4pPr lvl="3" algn="ctr">
              <a:lnSpc>
                <a:spcPct val="100000"/>
              </a:lnSpc>
              <a:spcBef>
                <a:spcPts val="0"/>
              </a:spcBef>
              <a:spcAft>
                <a:spcPts val="0"/>
              </a:spcAft>
              <a:buClr>
                <a:schemeClr val="accent3"/>
              </a:buClr>
              <a:buSzPts val="8000"/>
              <a:buNone/>
              <a:defRPr sz="8000">
                <a:solidFill>
                  <a:schemeClr val="accent3"/>
                </a:solidFill>
              </a:defRPr>
            </a:lvl4pPr>
            <a:lvl5pPr lvl="4" algn="ctr">
              <a:lnSpc>
                <a:spcPct val="100000"/>
              </a:lnSpc>
              <a:spcBef>
                <a:spcPts val="0"/>
              </a:spcBef>
              <a:spcAft>
                <a:spcPts val="0"/>
              </a:spcAft>
              <a:buClr>
                <a:schemeClr val="accent3"/>
              </a:buClr>
              <a:buSzPts val="8000"/>
              <a:buNone/>
              <a:defRPr sz="8000">
                <a:solidFill>
                  <a:schemeClr val="accent3"/>
                </a:solidFill>
              </a:defRPr>
            </a:lvl5pPr>
            <a:lvl6pPr lvl="5" algn="ctr">
              <a:lnSpc>
                <a:spcPct val="100000"/>
              </a:lnSpc>
              <a:spcBef>
                <a:spcPts val="0"/>
              </a:spcBef>
              <a:spcAft>
                <a:spcPts val="0"/>
              </a:spcAft>
              <a:buClr>
                <a:schemeClr val="accent3"/>
              </a:buClr>
              <a:buSzPts val="8000"/>
              <a:buNone/>
              <a:defRPr sz="8000">
                <a:solidFill>
                  <a:schemeClr val="accent3"/>
                </a:solidFill>
              </a:defRPr>
            </a:lvl6pPr>
            <a:lvl7pPr lvl="6" algn="ctr">
              <a:lnSpc>
                <a:spcPct val="100000"/>
              </a:lnSpc>
              <a:spcBef>
                <a:spcPts val="0"/>
              </a:spcBef>
              <a:spcAft>
                <a:spcPts val="0"/>
              </a:spcAft>
              <a:buClr>
                <a:schemeClr val="accent3"/>
              </a:buClr>
              <a:buSzPts val="8000"/>
              <a:buNone/>
              <a:defRPr sz="8000">
                <a:solidFill>
                  <a:schemeClr val="accent3"/>
                </a:solidFill>
              </a:defRPr>
            </a:lvl7pPr>
            <a:lvl8pPr lvl="7" algn="ctr">
              <a:lnSpc>
                <a:spcPct val="100000"/>
              </a:lnSpc>
              <a:spcBef>
                <a:spcPts val="0"/>
              </a:spcBef>
              <a:spcAft>
                <a:spcPts val="0"/>
              </a:spcAft>
              <a:buClr>
                <a:schemeClr val="accent3"/>
              </a:buClr>
              <a:buSzPts val="8000"/>
              <a:buNone/>
              <a:defRPr sz="8000">
                <a:solidFill>
                  <a:schemeClr val="accent3"/>
                </a:solidFill>
              </a:defRPr>
            </a:lvl8pPr>
            <a:lvl9pPr lvl="8" algn="ctr">
              <a:lnSpc>
                <a:spcPct val="100000"/>
              </a:lnSpc>
              <a:spcBef>
                <a:spcPts val="0"/>
              </a:spcBef>
              <a:spcAft>
                <a:spcPts val="0"/>
              </a:spcAft>
              <a:buClr>
                <a:schemeClr val="accent3"/>
              </a:buClr>
              <a:buSzPts val="8000"/>
              <a:buNone/>
              <a:defRPr sz="8000">
                <a:solidFill>
                  <a:schemeClr val="accent3"/>
                </a:solidFill>
              </a:defRPr>
            </a:lvl9pPr>
          </a:lstStyle>
          <a:p/>
        </p:txBody>
      </p:sp>
      <p:pic>
        <p:nvPicPr>
          <p:cNvPr id="67" name="Google Shape;67;g272c474cd89_1_451"/>
          <p:cNvPicPr preferRelativeResize="0"/>
          <p:nvPr/>
        </p:nvPicPr>
        <p:blipFill rotWithShape="1">
          <a:blip r:embed="rId3">
            <a:alphaModFix amt="20000"/>
          </a:blip>
          <a:srcRect b="0" l="21385" r="21384" t="0"/>
          <a:stretch/>
        </p:blipFill>
        <p:spPr>
          <a:xfrm>
            <a:off x="-1195267" y="-1645733"/>
            <a:ext cx="5637265" cy="9850735"/>
          </a:xfrm>
          <a:prstGeom prst="rect">
            <a:avLst/>
          </a:prstGeom>
          <a:noFill/>
          <a:ln>
            <a:noFill/>
          </a:ln>
        </p:spPr>
      </p:pic>
      <p:sp>
        <p:nvSpPr>
          <p:cNvPr id="68" name="Google Shape;68;g272c474cd89_1_451"/>
          <p:cNvSpPr txBox="1"/>
          <p:nvPr>
            <p:ph idx="1" type="subTitle"/>
          </p:nvPr>
        </p:nvSpPr>
        <p:spPr>
          <a:xfrm>
            <a:off x="2230800" y="4855045"/>
            <a:ext cx="7730400" cy="6324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21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9" name="Shape 69"/>
        <p:cNvGrpSpPr/>
        <p:nvPr/>
      </p:nvGrpSpPr>
      <p:grpSpPr>
        <a:xfrm>
          <a:off x="0" y="0"/>
          <a:ext cx="0" cy="0"/>
          <a:chOff x="0" y="0"/>
          <a:chExt cx="0" cy="0"/>
        </a:xfrm>
      </p:grpSpPr>
      <p:grpSp>
        <p:nvGrpSpPr>
          <p:cNvPr id="70" name="Google Shape;70;g272c474cd89_1_460"/>
          <p:cNvGrpSpPr/>
          <p:nvPr/>
        </p:nvGrpSpPr>
        <p:grpSpPr>
          <a:xfrm>
            <a:off x="-223998" y="529220"/>
            <a:ext cx="12639684" cy="5799388"/>
            <a:chOff x="-47150" y="401975"/>
            <a:chExt cx="9480000" cy="4349650"/>
          </a:xfrm>
        </p:grpSpPr>
        <p:cxnSp>
          <p:nvCxnSpPr>
            <p:cNvPr id="71" name="Google Shape;71;g272c474cd89_1_460"/>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72" name="Google Shape;72;g272c474cd89_1_460"/>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73" name="Google Shape;73;g272c474cd89_1_460"/>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74" name="Google Shape;74;g272c474cd89_1_460"/>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sp>
        <p:nvSpPr>
          <p:cNvPr id="75" name="Google Shape;75;g272c474cd89_1_460"/>
          <p:cNvSpPr txBox="1"/>
          <p:nvPr>
            <p:ph idx="1" type="body"/>
          </p:nvPr>
        </p:nvSpPr>
        <p:spPr>
          <a:xfrm>
            <a:off x="968600" y="2543167"/>
            <a:ext cx="5098800" cy="2869200"/>
          </a:xfrm>
          <a:prstGeom prst="rect">
            <a:avLst/>
          </a:prstGeom>
          <a:noFill/>
          <a:ln>
            <a:noFill/>
          </a:ln>
        </p:spPr>
        <p:txBody>
          <a:bodyPr anchorCtr="0" anchor="t" bIns="121900" lIns="121900" spcFirstLastPara="1" rIns="121900" wrap="square" tIns="121900">
            <a:noAutofit/>
          </a:bodyPr>
          <a:lstStyle>
            <a:lvl1pPr indent="-349250" lvl="0" marL="457200" algn="l">
              <a:lnSpc>
                <a:spcPct val="100000"/>
              </a:lnSpc>
              <a:spcBef>
                <a:spcPts val="0"/>
              </a:spcBef>
              <a:spcAft>
                <a:spcPts val="0"/>
              </a:spcAft>
              <a:buSzPts val="1900"/>
              <a:buChar char="●"/>
              <a:defRPr sz="1900"/>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76" name="Google Shape;76;g272c474cd89_1_460"/>
          <p:cNvSpPr/>
          <p:nvPr>
            <p:ph idx="2" type="pic"/>
          </p:nvPr>
        </p:nvSpPr>
        <p:spPr>
          <a:xfrm>
            <a:off x="6635967" y="1803033"/>
            <a:ext cx="3903300" cy="4526100"/>
          </a:xfrm>
          <a:prstGeom prst="rect">
            <a:avLst/>
          </a:prstGeom>
          <a:noFill/>
          <a:ln cap="flat" cmpd="sng" w="9525">
            <a:solidFill>
              <a:schemeClr val="dk1"/>
            </a:solidFill>
            <a:prstDash val="solid"/>
            <a:round/>
            <a:headEnd len="sm" w="sm" type="none"/>
            <a:tailEnd len="sm" w="sm" type="none"/>
          </a:ln>
        </p:spPr>
      </p:sp>
      <p:pic>
        <p:nvPicPr>
          <p:cNvPr id="77" name="Google Shape;77;g272c474cd89_1_460"/>
          <p:cNvPicPr preferRelativeResize="0"/>
          <p:nvPr/>
        </p:nvPicPr>
        <p:blipFill rotWithShape="1">
          <a:blip r:embed="rId3">
            <a:alphaModFix amt="20000"/>
          </a:blip>
          <a:srcRect b="0" l="23480" r="23475" t="0"/>
          <a:stretch/>
        </p:blipFill>
        <p:spPr>
          <a:xfrm>
            <a:off x="-2011767" y="-1093233"/>
            <a:ext cx="4945800" cy="9324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 name="Shape 78"/>
        <p:cNvGrpSpPr/>
        <p:nvPr/>
      </p:nvGrpSpPr>
      <p:grpSpPr>
        <a:xfrm>
          <a:off x="0" y="0"/>
          <a:ext cx="0" cy="0"/>
          <a:chOff x="0" y="0"/>
          <a:chExt cx="0" cy="0"/>
        </a:xfrm>
      </p:grpSpPr>
      <p:grpSp>
        <p:nvGrpSpPr>
          <p:cNvPr id="79" name="Google Shape;79;g272c474cd89_1_469"/>
          <p:cNvGrpSpPr/>
          <p:nvPr/>
        </p:nvGrpSpPr>
        <p:grpSpPr>
          <a:xfrm>
            <a:off x="-223998" y="529220"/>
            <a:ext cx="12639684" cy="5799388"/>
            <a:chOff x="-47150" y="401975"/>
            <a:chExt cx="9480000" cy="4349650"/>
          </a:xfrm>
        </p:grpSpPr>
        <p:cxnSp>
          <p:nvCxnSpPr>
            <p:cNvPr id="80" name="Google Shape;80;g272c474cd89_1_469"/>
            <p:cNvCxnSpPr/>
            <p:nvPr/>
          </p:nvCxnSpPr>
          <p:spPr>
            <a:xfrm>
              <a:off x="-47150" y="401975"/>
              <a:ext cx="9480000" cy="0"/>
            </a:xfrm>
            <a:prstGeom prst="straightConnector1">
              <a:avLst/>
            </a:prstGeom>
            <a:noFill/>
            <a:ln cap="flat" cmpd="sng" w="9525">
              <a:solidFill>
                <a:schemeClr val="dk1"/>
              </a:solidFill>
              <a:prstDash val="solid"/>
              <a:round/>
              <a:headEnd len="sm" w="sm" type="none"/>
              <a:tailEnd len="sm" w="sm" type="none"/>
            </a:ln>
          </p:spPr>
        </p:cxnSp>
        <p:cxnSp>
          <p:nvCxnSpPr>
            <p:cNvPr id="81" name="Google Shape;81;g272c474cd89_1_469"/>
            <p:cNvCxnSpPr/>
            <p:nvPr/>
          </p:nvCxnSpPr>
          <p:spPr>
            <a:xfrm>
              <a:off x="-47150" y="4751625"/>
              <a:ext cx="9480000" cy="0"/>
            </a:xfrm>
            <a:prstGeom prst="straightConnector1">
              <a:avLst/>
            </a:prstGeom>
            <a:noFill/>
            <a:ln cap="flat" cmpd="sng" w="9525">
              <a:solidFill>
                <a:schemeClr val="dk1"/>
              </a:solidFill>
              <a:prstDash val="solid"/>
              <a:round/>
              <a:headEnd len="sm" w="sm" type="none"/>
              <a:tailEnd len="sm" w="sm" type="none"/>
            </a:ln>
          </p:spPr>
        </p:cxnSp>
      </p:grpSp>
      <p:pic>
        <p:nvPicPr>
          <p:cNvPr id="82" name="Google Shape;82;g272c474cd89_1_469"/>
          <p:cNvPicPr preferRelativeResize="0"/>
          <p:nvPr/>
        </p:nvPicPr>
        <p:blipFill rotWithShape="1">
          <a:blip r:embed="rId2">
            <a:alphaModFix amt="20000"/>
          </a:blip>
          <a:srcRect b="7925" l="-138" r="-156" t="7934"/>
          <a:stretch/>
        </p:blipFill>
        <p:spPr>
          <a:xfrm>
            <a:off x="-36700" y="0"/>
            <a:ext cx="12265395" cy="6858002"/>
          </a:xfrm>
          <a:prstGeom prst="rect">
            <a:avLst/>
          </a:prstGeom>
          <a:noFill/>
          <a:ln>
            <a:noFill/>
          </a:ln>
        </p:spPr>
      </p:pic>
      <p:sp>
        <p:nvSpPr>
          <p:cNvPr id="83" name="Google Shape;83;g272c474cd89_1_469"/>
          <p:cNvSpPr txBox="1"/>
          <p:nvPr>
            <p:ph idx="1" type="subTitle"/>
          </p:nvPr>
        </p:nvSpPr>
        <p:spPr>
          <a:xfrm>
            <a:off x="5227033" y="2015267"/>
            <a:ext cx="6014100" cy="5676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84" name="Google Shape;84;g272c474cd89_1_469"/>
          <p:cNvSpPr txBox="1"/>
          <p:nvPr>
            <p:ph idx="2" type="subTitle"/>
          </p:nvPr>
        </p:nvSpPr>
        <p:spPr>
          <a:xfrm>
            <a:off x="5227033" y="4241099"/>
            <a:ext cx="6014100" cy="5676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Font typeface="Cormorant Unicase"/>
              <a:buNone/>
              <a:defRPr b="1" sz="2400">
                <a:latin typeface="Cormorant Unicase"/>
                <a:ea typeface="Cormorant Unicase"/>
                <a:cs typeface="Cormorant Unicase"/>
                <a:sym typeface="Cormorant Unicase"/>
              </a:defRPr>
            </a:lvl1pPr>
            <a:lvl2pPr lvl="1"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2pPr>
            <a:lvl3pPr lvl="2"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3pPr>
            <a:lvl4pPr lvl="3"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4pPr>
            <a:lvl5pPr lvl="4"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5pPr>
            <a:lvl6pPr lvl="5"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6pPr>
            <a:lvl7pPr lvl="6"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7pPr>
            <a:lvl8pPr lvl="7"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8pPr>
            <a:lvl9pPr lvl="8" algn="ctr">
              <a:lnSpc>
                <a:spcPct val="100000"/>
              </a:lnSpc>
              <a:spcBef>
                <a:spcPts val="0"/>
              </a:spcBef>
              <a:spcAft>
                <a:spcPts val="0"/>
              </a:spcAft>
              <a:buSzPts val="3200"/>
              <a:buFont typeface="Cormorant Unicase"/>
              <a:buNone/>
              <a:defRPr b="1" sz="3200">
                <a:latin typeface="Cormorant Unicase"/>
                <a:ea typeface="Cormorant Unicase"/>
                <a:cs typeface="Cormorant Unicase"/>
                <a:sym typeface="Cormorant Unicase"/>
              </a:defRPr>
            </a:lvl9pPr>
          </a:lstStyle>
          <a:p/>
        </p:txBody>
      </p:sp>
      <p:sp>
        <p:nvSpPr>
          <p:cNvPr id="85" name="Google Shape;85;g272c474cd89_1_469"/>
          <p:cNvSpPr txBox="1"/>
          <p:nvPr>
            <p:ph idx="3" type="subTitle"/>
          </p:nvPr>
        </p:nvSpPr>
        <p:spPr>
          <a:xfrm>
            <a:off x="5227033" y="2503001"/>
            <a:ext cx="6014100" cy="12192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86" name="Google Shape;86;g272c474cd89_1_469"/>
          <p:cNvSpPr txBox="1"/>
          <p:nvPr>
            <p:ph idx="4" type="subTitle"/>
          </p:nvPr>
        </p:nvSpPr>
        <p:spPr>
          <a:xfrm>
            <a:off x="5227033" y="4728833"/>
            <a:ext cx="6014100" cy="12192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87" name="Google Shape;87;g272c474cd89_1_469"/>
          <p:cNvSpPr txBox="1"/>
          <p:nvPr>
            <p:ph type="title"/>
          </p:nvPr>
        </p:nvSpPr>
        <p:spPr>
          <a:xfrm>
            <a:off x="960000" y="593367"/>
            <a:ext cx="10272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pic>
        <p:nvPicPr>
          <p:cNvPr id="88" name="Google Shape;88;g272c474cd89_1_469"/>
          <p:cNvPicPr preferRelativeResize="0"/>
          <p:nvPr/>
        </p:nvPicPr>
        <p:blipFill rotWithShape="1">
          <a:blip r:embed="rId3">
            <a:alphaModFix amt="20000"/>
          </a:blip>
          <a:srcRect b="0" l="23768" r="23773" t="0"/>
          <a:stretch/>
        </p:blipFill>
        <p:spPr>
          <a:xfrm>
            <a:off x="-779633" y="-3815367"/>
            <a:ext cx="5805465" cy="11067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72c474cd89_1_408"/>
          <p:cNvSpPr txBox="1"/>
          <p:nvPr>
            <p:ph type="title"/>
          </p:nvPr>
        </p:nvSpPr>
        <p:spPr>
          <a:xfrm>
            <a:off x="950967" y="593367"/>
            <a:ext cx="10290000" cy="763500"/>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1pPr>
            <a:lvl2pPr lvl="1"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2pPr>
            <a:lvl3pPr lvl="2"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3pPr>
            <a:lvl4pPr lvl="3"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4pPr>
            <a:lvl5pPr lvl="4"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5pPr>
            <a:lvl6pPr lvl="5"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6pPr>
            <a:lvl7pPr lvl="6"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7pPr>
            <a:lvl8pPr lvl="7"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8pPr>
            <a:lvl9pPr lvl="8" marR="0" rtl="0" algn="ctr">
              <a:lnSpc>
                <a:spcPct val="100000"/>
              </a:lnSpc>
              <a:spcBef>
                <a:spcPts val="0"/>
              </a:spcBef>
              <a:spcAft>
                <a:spcPts val="0"/>
              </a:spcAft>
              <a:buClr>
                <a:schemeClr val="dk1"/>
              </a:buClr>
              <a:buSzPts val="4400"/>
              <a:buFont typeface="Cormorant Unicase"/>
              <a:buNone/>
              <a:defRPr b="1" i="0" sz="4400" u="none" cap="none" strike="noStrike">
                <a:solidFill>
                  <a:schemeClr val="dk1"/>
                </a:solidFill>
                <a:latin typeface="Cormorant Unicase"/>
                <a:ea typeface="Cormorant Unicase"/>
                <a:cs typeface="Cormorant Unicase"/>
                <a:sym typeface="Cormorant Unicase"/>
              </a:defRPr>
            </a:lvl9pPr>
          </a:lstStyle>
          <a:p/>
        </p:txBody>
      </p:sp>
      <p:sp>
        <p:nvSpPr>
          <p:cNvPr id="7" name="Google Shape;7;g272c474cd89_1_408"/>
          <p:cNvSpPr txBox="1"/>
          <p:nvPr>
            <p:ph idx="1" type="body"/>
          </p:nvPr>
        </p:nvSpPr>
        <p:spPr>
          <a:xfrm>
            <a:off x="950967" y="1536633"/>
            <a:ext cx="10290000" cy="4555200"/>
          </a:xfrm>
          <a:prstGeom prst="rect">
            <a:avLst/>
          </a:prstGeom>
          <a:noFill/>
          <a:ln>
            <a:noFill/>
          </a:ln>
        </p:spPr>
        <p:txBody>
          <a:bodyPr anchorCtr="0" anchor="t" bIns="121900" lIns="121900" spcFirstLastPara="1" rIns="121900" wrap="square" tIns="121900">
            <a:noAutofit/>
          </a:bodyPr>
          <a:lstStyle>
            <a:lvl1pPr indent="-349250" lvl="0" marL="457200" marR="0" rtl="0" algn="l">
              <a:lnSpc>
                <a:spcPct val="100000"/>
              </a:lnSpc>
              <a:spcBef>
                <a:spcPts val="0"/>
              </a:spcBef>
              <a:spcAft>
                <a:spcPts val="0"/>
              </a:spcAft>
              <a:buClr>
                <a:schemeClr val="accent3"/>
              </a:buClr>
              <a:buSzPts val="1900"/>
              <a:buFont typeface="Karla"/>
              <a:buChar char="●"/>
              <a:defRPr b="0" i="0" sz="1900" u="none" cap="none" strike="noStrike">
                <a:solidFill>
                  <a:schemeClr val="dk1"/>
                </a:solidFill>
                <a:latin typeface="Karla"/>
                <a:ea typeface="Karla"/>
                <a:cs typeface="Karla"/>
                <a:sym typeface="Karla"/>
              </a:defRPr>
            </a:lvl1pPr>
            <a:lvl2pPr indent="-349250" lvl="1" marL="9144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2pPr>
            <a:lvl3pPr indent="-349250" lvl="2" marL="13716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3pPr>
            <a:lvl4pPr indent="-349250" lvl="3" marL="18288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4pPr>
            <a:lvl5pPr indent="-349250" lvl="4" marL="22860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5pPr>
            <a:lvl6pPr indent="-349250" lvl="5" marL="27432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6pPr>
            <a:lvl7pPr indent="-349250" lvl="6" marL="32004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7pPr>
            <a:lvl8pPr indent="-349250" lvl="7" marL="36576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8pPr>
            <a:lvl9pPr indent="-349250" lvl="8" marL="4114800" marR="0" rtl="0" algn="l">
              <a:lnSpc>
                <a:spcPct val="100000"/>
              </a:lnSpc>
              <a:spcBef>
                <a:spcPts val="0"/>
              </a:spcBef>
              <a:spcAft>
                <a:spcPts val="0"/>
              </a:spcAft>
              <a:buClr>
                <a:schemeClr val="dk1"/>
              </a:buClr>
              <a:buSzPts val="1900"/>
              <a:buFont typeface="Karla"/>
              <a:buChar char="■"/>
              <a:defRPr b="0" i="0" sz="1900" u="none" cap="none" strike="noStrike">
                <a:solidFill>
                  <a:schemeClr val="dk1"/>
                </a:solidFill>
                <a:latin typeface="Karla"/>
                <a:ea typeface="Karla"/>
                <a:cs typeface="Karla"/>
                <a:sym typeface="Karl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41.png"/><Relationship Id="rId6" Type="http://schemas.openxmlformats.org/officeDocument/2006/relationships/hyperlink" Target="https://youtu.be/hjtEEqavPmg?si=38SL7NvhHsYw1Nu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4.pn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33.png"/><Relationship Id="rId5"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29.png"/><Relationship Id="rId5" Type="http://schemas.openxmlformats.org/officeDocument/2006/relationships/image" Target="../media/image44.png"/><Relationship Id="rId6"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5.png"/><Relationship Id="rId6" Type="http://schemas.openxmlformats.org/officeDocument/2006/relationships/image" Target="../media/image59.png"/><Relationship Id="rId7"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46.png"/><Relationship Id="rId7"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53.png"/><Relationship Id="rId7"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68.png"/><Relationship Id="rId5"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https://kavithakhomeo.com/free-webinar-series-by-homeopathy-360-kha-study-group/" TargetMode="External"/><Relationship Id="rId4" Type="http://schemas.openxmlformats.org/officeDocument/2006/relationships/image" Target="../media/image19.jp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6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http://www.pssmovement.org" TargetMode="External"/><Relationship Id="rId4" Type="http://schemas.openxmlformats.org/officeDocument/2006/relationships/hyperlink" Target="https://youtu.be/7u_UQG1La1o?si=F8TEf0f7PVztiI_v" TargetMode="External"/><Relationship Id="rId5" Type="http://schemas.openxmlformats.org/officeDocument/2006/relationships/image" Target="../media/image19.jpg"/><Relationship Id="rId6" Type="http://schemas.openxmlformats.org/officeDocument/2006/relationships/image" Target="../media/image6.png"/><Relationship Id="rId7"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7.jpg"/><Relationship Id="rId6" Type="http://schemas.openxmlformats.org/officeDocument/2006/relationships/image" Target="../media/image10.png"/><Relationship Id="rId7"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hyperlink" Target="https://youtu.be/MUlwgLUY_kg" TargetMode="External"/><Relationship Id="rId6"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hyperlink" Target="https://youtu.be/KQEp1ytt9sY?si=CsXoFQZ33vuQ-Ncg" TargetMode="External"/><Relationship Id="rId5" Type="http://schemas.openxmlformats.org/officeDocument/2006/relationships/hyperlink" Target="https://youtu.be/41TuswAY_LU" TargetMode="External"/><Relationship Id="rId6" Type="http://schemas.openxmlformats.org/officeDocument/2006/relationships/image" Target="../media/image65.png"/><Relationship Id="rId7" Type="http://schemas.openxmlformats.org/officeDocument/2006/relationships/hyperlink" Target="https://youtu.be/fvlOGFPCLyw?si=RUwGAaMo1Dg1fWVn" TargetMode="External"/><Relationship Id="rId8" Type="http://schemas.openxmlformats.org/officeDocument/2006/relationships/image" Target="../media/image60.png"/><Relationship Id="rId11" Type="http://schemas.openxmlformats.org/officeDocument/2006/relationships/hyperlink" Target="https://youtu.be/jQhwIpIY1_k?si=HKWa6caeoCBDbwID" TargetMode="External"/><Relationship Id="rId10" Type="http://schemas.openxmlformats.org/officeDocument/2006/relationships/image" Target="../media/image61.png"/><Relationship Id="rId12"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png"/><Relationship Id="rId4" Type="http://schemas.openxmlformats.org/officeDocument/2006/relationships/image" Target="../media/image64.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2.png"/><Relationship Id="rId4" Type="http://schemas.openxmlformats.org/officeDocument/2006/relationships/image" Target="../media/image69.png"/><Relationship Id="rId5" Type="http://schemas.openxmlformats.org/officeDocument/2006/relationships/image" Target="../media/image63.png"/><Relationship Id="rId6" Type="http://schemas.openxmlformats.org/officeDocument/2006/relationships/hyperlink" Target="https://kavithakhomeo.com/about-study-group/" TargetMode="External"/><Relationship Id="rId7" Type="http://schemas.openxmlformats.org/officeDocument/2006/relationships/image" Target="../media/image73.png"/><Relationship Id="rId8"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hyperlink" Target="mailto:khastudygroup@gmail.com" TargetMode="External"/><Relationship Id="rId7" Type="http://schemas.openxmlformats.org/officeDocument/2006/relationships/hyperlink" Target="mailto:kavithakhomeo@gmail.com" TargetMode="External"/><Relationship Id="rId8" Type="http://schemas.openxmlformats.org/officeDocument/2006/relationships/image" Target="../media/image70.png"/><Relationship Id="rId11" Type="http://schemas.openxmlformats.org/officeDocument/2006/relationships/image" Target="../media/image67.png"/><Relationship Id="rId10" Type="http://schemas.openxmlformats.org/officeDocument/2006/relationships/hyperlink" Target="http://www.kavithkhomeo.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
          <p:cNvPicPr preferRelativeResize="0"/>
          <p:nvPr/>
        </p:nvPicPr>
        <p:blipFill rotWithShape="1">
          <a:blip r:embed="rId3">
            <a:alphaModFix/>
          </a:blip>
          <a:srcRect b="5104" l="25200" r="26053" t="0"/>
          <a:stretch/>
        </p:blipFill>
        <p:spPr>
          <a:xfrm flipH="1" rot="10435779">
            <a:off x="-13278" y="364864"/>
            <a:ext cx="1930977" cy="2982725"/>
          </a:xfrm>
          <a:prstGeom prst="rect">
            <a:avLst/>
          </a:prstGeom>
          <a:noFill/>
          <a:ln>
            <a:noFill/>
          </a:ln>
        </p:spPr>
      </p:pic>
      <p:pic>
        <p:nvPicPr>
          <p:cNvPr id="227" name="Google Shape;227;p1"/>
          <p:cNvPicPr preferRelativeResize="0"/>
          <p:nvPr/>
        </p:nvPicPr>
        <p:blipFill rotWithShape="1">
          <a:blip r:embed="rId4">
            <a:alphaModFix/>
          </a:blip>
          <a:srcRect b="31422" l="22214" r="22220" t="0"/>
          <a:stretch/>
        </p:blipFill>
        <p:spPr>
          <a:xfrm>
            <a:off x="167625" y="3941997"/>
            <a:ext cx="1902375" cy="2347905"/>
          </a:xfrm>
          <a:prstGeom prst="rect">
            <a:avLst/>
          </a:prstGeom>
          <a:noFill/>
          <a:ln>
            <a:noFill/>
          </a:ln>
        </p:spPr>
      </p:pic>
      <p:pic>
        <p:nvPicPr>
          <p:cNvPr id="228" name="Google Shape;228;p1"/>
          <p:cNvPicPr preferRelativeResize="0"/>
          <p:nvPr/>
        </p:nvPicPr>
        <p:blipFill rotWithShape="1">
          <a:blip r:embed="rId5">
            <a:alphaModFix/>
          </a:blip>
          <a:srcRect b="7411" l="27054" r="28832" t="7402"/>
          <a:stretch/>
        </p:blipFill>
        <p:spPr>
          <a:xfrm flipH="1">
            <a:off x="10118150" y="2234907"/>
            <a:ext cx="2099800" cy="4054990"/>
          </a:xfrm>
          <a:prstGeom prst="rect">
            <a:avLst/>
          </a:prstGeom>
          <a:noFill/>
          <a:ln>
            <a:noFill/>
          </a:ln>
        </p:spPr>
      </p:pic>
      <p:sp>
        <p:nvSpPr>
          <p:cNvPr id="229" name="Google Shape;229;p1"/>
          <p:cNvSpPr txBox="1"/>
          <p:nvPr/>
        </p:nvSpPr>
        <p:spPr>
          <a:xfrm>
            <a:off x="2070000" y="1821300"/>
            <a:ext cx="8911500" cy="6312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115384"/>
              </a:lnSpc>
              <a:spcBef>
                <a:spcPts val="1400"/>
              </a:spcBef>
              <a:spcAft>
                <a:spcPts val="400"/>
              </a:spcAft>
              <a:buClr>
                <a:srgbClr val="000000"/>
              </a:buClr>
              <a:buSzPts val="2900"/>
              <a:buFont typeface="Arial"/>
              <a:buNone/>
            </a:pPr>
            <a:r>
              <a:rPr b="0" i="0" lang="en-US" sz="2900" u="none" cap="none" strike="noStrike">
                <a:solidFill>
                  <a:srgbClr val="305BC1"/>
                </a:solidFill>
                <a:highlight>
                  <a:srgbClr val="FFFFFF"/>
                </a:highlight>
                <a:latin typeface="Karla ExtraBold"/>
                <a:ea typeface="Karla ExtraBold"/>
                <a:cs typeface="Karla ExtraBold"/>
                <a:sym typeface="Karla ExtraBold"/>
              </a:rPr>
              <a:t>Homeopathy &amp; Meditation, a spiritual science</a:t>
            </a:r>
            <a:endParaRPr b="0" i="0" sz="2900" u="none" cap="none" strike="noStrike">
              <a:solidFill>
                <a:srgbClr val="305BC1"/>
              </a:solidFill>
              <a:highlight>
                <a:srgbClr val="FFFFFF"/>
              </a:highlight>
              <a:latin typeface="Karla ExtraBold"/>
              <a:ea typeface="Karla ExtraBold"/>
              <a:cs typeface="Karla ExtraBold"/>
              <a:sym typeface="Karla ExtraBold"/>
            </a:endParaRPr>
          </a:p>
        </p:txBody>
      </p:sp>
      <p:sp>
        <p:nvSpPr>
          <p:cNvPr id="230" name="Google Shape;230;p1"/>
          <p:cNvSpPr txBox="1"/>
          <p:nvPr/>
        </p:nvSpPr>
        <p:spPr>
          <a:xfrm>
            <a:off x="2518050" y="2635850"/>
            <a:ext cx="7113900" cy="16638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15384"/>
              </a:lnSpc>
              <a:spcBef>
                <a:spcPts val="1400"/>
              </a:spcBef>
              <a:spcAft>
                <a:spcPts val="0"/>
              </a:spcAft>
              <a:buClr>
                <a:srgbClr val="000000"/>
              </a:buClr>
              <a:buSzPts val="2200"/>
              <a:buFont typeface="Arial"/>
              <a:buNone/>
            </a:pPr>
            <a:r>
              <a:rPr b="0" i="0" lang="en-US" sz="2200" u="none" cap="none" strike="noStrike">
                <a:solidFill>
                  <a:srgbClr val="5E5E5E"/>
                </a:solidFill>
                <a:highlight>
                  <a:srgbClr val="FFFFFF"/>
                </a:highlight>
                <a:latin typeface="Karla ExtraBold"/>
                <a:ea typeface="Karla ExtraBold"/>
                <a:cs typeface="Karla ExtraBold"/>
                <a:sym typeface="Karla ExtraBold"/>
              </a:rPr>
              <a:t>Presented by Dr Kavitha Kukunoor </a:t>
            </a:r>
            <a:endParaRPr b="0" i="0" sz="2200" u="none" cap="none" strike="noStrike">
              <a:solidFill>
                <a:srgbClr val="5E5E5E"/>
              </a:solidFill>
              <a:highlight>
                <a:srgbClr val="FFFFFF"/>
              </a:highlight>
              <a:latin typeface="Karla ExtraBold"/>
              <a:ea typeface="Karla ExtraBold"/>
              <a:cs typeface="Karla ExtraBold"/>
              <a:sym typeface="Karla ExtraBold"/>
            </a:endParaRPr>
          </a:p>
          <a:p>
            <a:pPr indent="0" lvl="0" marL="0" marR="0" rtl="0" algn="ctr">
              <a:lnSpc>
                <a:spcPct val="115384"/>
              </a:lnSpc>
              <a:spcBef>
                <a:spcPts val="1400"/>
              </a:spcBef>
              <a:spcAft>
                <a:spcPts val="0"/>
              </a:spcAft>
              <a:buClr>
                <a:srgbClr val="000000"/>
              </a:buClr>
              <a:buSzPts val="2200"/>
              <a:buFont typeface="Arial"/>
              <a:buNone/>
            </a:pPr>
            <a:r>
              <a:rPr b="0" i="0" lang="en-US" sz="2200" u="none" cap="none" strike="noStrike">
                <a:solidFill>
                  <a:srgbClr val="5E5E5E"/>
                </a:solidFill>
                <a:highlight>
                  <a:srgbClr val="FFFFFF"/>
                </a:highlight>
                <a:latin typeface="Karla ExtraBold"/>
                <a:ea typeface="Karla ExtraBold"/>
                <a:cs typeface="Karla ExtraBold"/>
                <a:sym typeface="Karla ExtraBold"/>
              </a:rPr>
              <a:t>CCH, RS Hom(NA), BHMS, C.HP </a:t>
            </a:r>
            <a:endParaRPr b="0" i="0" sz="2200" u="none" cap="none" strike="noStrike">
              <a:solidFill>
                <a:srgbClr val="5E5E5E"/>
              </a:solidFill>
              <a:highlight>
                <a:srgbClr val="FFFFFF"/>
              </a:highlight>
              <a:latin typeface="Karla ExtraBold"/>
              <a:ea typeface="Karla ExtraBold"/>
              <a:cs typeface="Karla ExtraBold"/>
              <a:sym typeface="Karla ExtraBold"/>
            </a:endParaRPr>
          </a:p>
          <a:p>
            <a:pPr indent="0" lvl="0" marL="0" marR="0" rtl="0" algn="ctr">
              <a:lnSpc>
                <a:spcPct val="115384"/>
              </a:lnSpc>
              <a:spcBef>
                <a:spcPts val="1400"/>
              </a:spcBef>
              <a:spcAft>
                <a:spcPts val="400"/>
              </a:spcAft>
              <a:buClr>
                <a:srgbClr val="000000"/>
              </a:buClr>
              <a:buSzPts val="2200"/>
              <a:buFont typeface="Arial"/>
              <a:buNone/>
            </a:pPr>
            <a:r>
              <a:t/>
            </a:r>
            <a:endParaRPr b="0" i="0" sz="2200" u="none" cap="none" strike="noStrike">
              <a:solidFill>
                <a:srgbClr val="5E5E5E"/>
              </a:solidFill>
              <a:highlight>
                <a:srgbClr val="FFFFFF"/>
              </a:highlight>
              <a:latin typeface="Karla ExtraBold"/>
              <a:ea typeface="Karla ExtraBold"/>
              <a:cs typeface="Karla ExtraBold"/>
              <a:sym typeface="Karla ExtraBold"/>
            </a:endParaRPr>
          </a:p>
        </p:txBody>
      </p:sp>
      <p:pic>
        <p:nvPicPr>
          <p:cNvPr id="231" name="Google Shape;231;p1"/>
          <p:cNvPicPr preferRelativeResize="0"/>
          <p:nvPr/>
        </p:nvPicPr>
        <p:blipFill rotWithShape="1">
          <a:blip r:embed="rId6">
            <a:alphaModFix/>
          </a:blip>
          <a:srcRect b="0" l="0" r="0" t="0"/>
          <a:stretch/>
        </p:blipFill>
        <p:spPr>
          <a:xfrm>
            <a:off x="4880750" y="271125"/>
            <a:ext cx="3042500" cy="1550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7764dae1d7_2_1"/>
          <p:cNvSpPr txBox="1"/>
          <p:nvPr/>
        </p:nvSpPr>
        <p:spPr>
          <a:xfrm>
            <a:off x="170100" y="2306550"/>
            <a:ext cx="9948000" cy="3909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500"/>
              <a:buFont typeface="Arial"/>
              <a:buNone/>
            </a:pPr>
            <a:r>
              <a:t/>
            </a:r>
            <a:endParaRPr b="1" i="0" sz="2400" u="none" cap="none" strike="noStrike">
              <a:solidFill>
                <a:srgbClr val="000000"/>
              </a:solidFill>
              <a:latin typeface="Short Stack"/>
              <a:ea typeface="Short Stack"/>
              <a:cs typeface="Short Stack"/>
              <a:sym typeface="Short Stack"/>
            </a:endParaRPr>
          </a:p>
        </p:txBody>
      </p:sp>
      <p:pic>
        <p:nvPicPr>
          <p:cNvPr id="315" name="Google Shape;315;g7764dae1d7_2_1"/>
          <p:cNvPicPr preferRelativeResize="0"/>
          <p:nvPr/>
        </p:nvPicPr>
        <p:blipFill rotWithShape="1">
          <a:blip r:embed="rId3">
            <a:alphaModFix/>
          </a:blip>
          <a:srcRect b="0" l="0" r="0" t="0"/>
          <a:stretch/>
        </p:blipFill>
        <p:spPr>
          <a:xfrm>
            <a:off x="0" y="530400"/>
            <a:ext cx="2762926" cy="1407724"/>
          </a:xfrm>
          <a:prstGeom prst="rect">
            <a:avLst/>
          </a:prstGeom>
          <a:noFill/>
          <a:ln>
            <a:noFill/>
          </a:ln>
        </p:spPr>
      </p:pic>
      <p:pic>
        <p:nvPicPr>
          <p:cNvPr id="316" name="Google Shape;316;g7764dae1d7_2_1"/>
          <p:cNvPicPr preferRelativeResize="0"/>
          <p:nvPr/>
        </p:nvPicPr>
        <p:blipFill rotWithShape="1">
          <a:blip r:embed="rId4">
            <a:alphaModFix/>
          </a:blip>
          <a:srcRect b="7411" l="27054" r="28832" t="7402"/>
          <a:stretch/>
        </p:blipFill>
        <p:spPr>
          <a:xfrm flipH="1">
            <a:off x="10092200" y="2234005"/>
            <a:ext cx="2099800" cy="4054990"/>
          </a:xfrm>
          <a:prstGeom prst="rect">
            <a:avLst/>
          </a:prstGeom>
          <a:noFill/>
          <a:ln>
            <a:noFill/>
          </a:ln>
        </p:spPr>
      </p:pic>
      <p:pic>
        <p:nvPicPr>
          <p:cNvPr id="317" name="Google Shape;317;g7764dae1d7_2_1"/>
          <p:cNvPicPr preferRelativeResize="0"/>
          <p:nvPr/>
        </p:nvPicPr>
        <p:blipFill rotWithShape="1">
          <a:blip r:embed="rId5">
            <a:alphaModFix/>
          </a:blip>
          <a:srcRect b="0" l="0" r="0" t="0"/>
          <a:stretch/>
        </p:blipFill>
        <p:spPr>
          <a:xfrm>
            <a:off x="5297533" y="-40526"/>
            <a:ext cx="5297805" cy="6858000"/>
          </a:xfrm>
          <a:prstGeom prst="rect">
            <a:avLst/>
          </a:prstGeom>
          <a:noFill/>
          <a:ln>
            <a:noFill/>
          </a:ln>
        </p:spPr>
      </p:pic>
      <p:sp>
        <p:nvSpPr>
          <p:cNvPr id="318" name="Google Shape;318;g7764dae1d7_2_1"/>
          <p:cNvSpPr txBox="1"/>
          <p:nvPr/>
        </p:nvSpPr>
        <p:spPr>
          <a:xfrm>
            <a:off x="170100" y="2735900"/>
            <a:ext cx="5297700" cy="3278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i="0" lang="en-US" sz="2700" u="none" cap="none" strike="noStrike">
                <a:solidFill>
                  <a:srgbClr val="000000"/>
                </a:solidFill>
                <a:latin typeface="Calibri"/>
                <a:ea typeface="Calibri"/>
                <a:cs typeface="Calibri"/>
                <a:sym typeface="Calibri"/>
              </a:rPr>
              <a:t>Meditation is practiced in all </a:t>
            </a:r>
            <a:endParaRPr i="0" sz="27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rPr i="0" lang="en-US" sz="2700" u="none" cap="none" strike="noStrike">
                <a:solidFill>
                  <a:srgbClr val="000000"/>
                </a:solidFill>
                <a:latin typeface="Calibri"/>
                <a:ea typeface="Calibri"/>
                <a:cs typeface="Calibri"/>
                <a:sym typeface="Calibri"/>
              </a:rPr>
              <a:t>religions and in every scriptures.</a:t>
            </a:r>
            <a:endParaRPr i="0" sz="27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t/>
            </a:r>
            <a:endParaRPr i="0" sz="27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Arial"/>
                <a:ea typeface="Arial"/>
                <a:cs typeface="Arial"/>
                <a:sym typeface="Arial"/>
                <a:hlinkClick r:id="rId6"/>
              </a:rPr>
              <a:t>https://youtu.be/hjtEEqavPmg?si=38SL7NvhHsYw1NuE</a:t>
            </a:r>
            <a:endParaRPr b="0" i="0" sz="2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f70024e5d8_0_9"/>
          <p:cNvPicPr preferRelativeResize="0"/>
          <p:nvPr/>
        </p:nvPicPr>
        <p:blipFill rotWithShape="1">
          <a:blip r:embed="rId3">
            <a:alphaModFix/>
          </a:blip>
          <a:srcRect b="5104" l="25202" r="26049" t="0"/>
          <a:stretch/>
        </p:blipFill>
        <p:spPr>
          <a:xfrm>
            <a:off x="9214667" y="4885824"/>
            <a:ext cx="1894040" cy="1972175"/>
          </a:xfrm>
          <a:prstGeom prst="rect">
            <a:avLst/>
          </a:prstGeom>
          <a:noFill/>
          <a:ln>
            <a:noFill/>
          </a:ln>
        </p:spPr>
      </p:pic>
      <p:pic>
        <p:nvPicPr>
          <p:cNvPr id="324" name="Google Shape;324;g2f70024e5d8_0_9"/>
          <p:cNvPicPr preferRelativeResize="0"/>
          <p:nvPr/>
        </p:nvPicPr>
        <p:blipFill rotWithShape="1">
          <a:blip r:embed="rId4">
            <a:alphaModFix/>
          </a:blip>
          <a:srcRect b="31422" l="22214" r="22220" t="0"/>
          <a:stretch/>
        </p:blipFill>
        <p:spPr>
          <a:xfrm>
            <a:off x="10645946" y="4799328"/>
            <a:ext cx="1546055" cy="1972175"/>
          </a:xfrm>
          <a:prstGeom prst="rect">
            <a:avLst/>
          </a:prstGeom>
          <a:noFill/>
          <a:ln>
            <a:noFill/>
          </a:ln>
        </p:spPr>
      </p:pic>
      <p:pic>
        <p:nvPicPr>
          <p:cNvPr id="325" name="Google Shape;325;g2f70024e5d8_0_9"/>
          <p:cNvPicPr preferRelativeResize="0"/>
          <p:nvPr/>
        </p:nvPicPr>
        <p:blipFill rotWithShape="1">
          <a:blip r:embed="rId5">
            <a:alphaModFix/>
          </a:blip>
          <a:srcRect b="0" l="0" r="0" t="0"/>
          <a:stretch/>
        </p:blipFill>
        <p:spPr>
          <a:xfrm>
            <a:off x="8644665" y="453316"/>
            <a:ext cx="3425609" cy="4346012"/>
          </a:xfrm>
          <a:prstGeom prst="rect">
            <a:avLst/>
          </a:prstGeom>
          <a:noFill/>
          <a:ln>
            <a:noFill/>
          </a:ln>
        </p:spPr>
      </p:pic>
      <p:sp>
        <p:nvSpPr>
          <p:cNvPr id="326" name="Google Shape;326;g2f70024e5d8_0_9"/>
          <p:cNvSpPr txBox="1"/>
          <p:nvPr/>
        </p:nvSpPr>
        <p:spPr>
          <a:xfrm>
            <a:off x="1285191" y="840758"/>
            <a:ext cx="7641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240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pic>
        <p:nvPicPr>
          <p:cNvPr id="327" name="Google Shape;327;g2f70024e5d8_0_9"/>
          <p:cNvPicPr preferRelativeResize="0"/>
          <p:nvPr/>
        </p:nvPicPr>
        <p:blipFill rotWithShape="1">
          <a:blip r:embed="rId6">
            <a:alphaModFix/>
          </a:blip>
          <a:srcRect b="0" l="0" r="0" t="0"/>
          <a:stretch/>
        </p:blipFill>
        <p:spPr>
          <a:xfrm>
            <a:off x="-1" y="0"/>
            <a:ext cx="1893996" cy="1045516"/>
          </a:xfrm>
          <a:prstGeom prst="rect">
            <a:avLst/>
          </a:prstGeom>
          <a:noFill/>
          <a:ln>
            <a:noFill/>
          </a:ln>
        </p:spPr>
      </p:pic>
      <p:sp>
        <p:nvSpPr>
          <p:cNvPr id="328" name="Google Shape;328;g2f70024e5d8_0_9"/>
          <p:cNvSpPr txBox="1"/>
          <p:nvPr/>
        </p:nvSpPr>
        <p:spPr>
          <a:xfrm>
            <a:off x="379847" y="964078"/>
            <a:ext cx="8534400" cy="517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700" u="none" cap="none" strike="noStrike">
                <a:solidFill>
                  <a:srgbClr val="000000"/>
                </a:solidFill>
                <a:latin typeface="Arial"/>
                <a:ea typeface="Arial"/>
                <a:cs typeface="Arial"/>
                <a:sym typeface="Arial"/>
              </a:rPr>
              <a:t>Meditation done inside a pyramid, or underneath a pyramid, is called as Pyramid Meditation. </a:t>
            </a:r>
            <a:endParaRPr b="0" i="0" sz="27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None/>
            </a:pPr>
            <a:r>
              <a:rPr b="0" i="0" lang="en-US" sz="2700" u="none" cap="none" strike="noStrike">
                <a:solidFill>
                  <a:srgbClr val="000000"/>
                </a:solidFill>
                <a:latin typeface="Arial"/>
                <a:ea typeface="Arial"/>
                <a:cs typeface="Arial"/>
                <a:sym typeface="Arial"/>
              </a:rPr>
              <a:t>Meditation done inside a Pyramid is thrice more powerful</a:t>
            </a:r>
            <a:endParaRPr b="0" i="0" sz="27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None/>
            </a:pPr>
            <a:r>
              <a:rPr b="0" i="0" lang="en-US" sz="2700" u="none" cap="none" strike="noStrike">
                <a:solidFill>
                  <a:srgbClr val="000000"/>
                </a:solidFill>
                <a:latin typeface="Arial"/>
                <a:ea typeface="Arial"/>
                <a:cs typeface="Arial"/>
                <a:sym typeface="Arial"/>
              </a:rPr>
              <a:t>Many people experience feelings ranging from calmness to extreme euphoria during their meditation sessions inside the pyramids.</a:t>
            </a:r>
            <a:endParaRPr b="0" i="0" sz="27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None/>
            </a:pPr>
            <a:r>
              <a:rPr b="0" i="0" lang="en-US" sz="2700" u="none" cap="none" strike="noStrike">
                <a:solidFill>
                  <a:srgbClr val="000000"/>
                </a:solidFill>
                <a:latin typeface="Arial"/>
                <a:ea typeface="Arial"/>
                <a:cs typeface="Arial"/>
                <a:sym typeface="Arial"/>
              </a:rPr>
              <a:t>Pyramids provide most effective high-energy environments </a:t>
            </a:r>
            <a:r>
              <a:rPr lang="en-US" sz="2700"/>
              <a:t>&amp; </a:t>
            </a:r>
            <a:r>
              <a:rPr b="0" i="0" lang="en-US" sz="2700" u="none" cap="none" strike="noStrike">
                <a:solidFill>
                  <a:srgbClr val="000000"/>
                </a:solidFill>
                <a:latin typeface="Arial"/>
                <a:ea typeface="Arial"/>
                <a:cs typeface="Arial"/>
                <a:sym typeface="Arial"/>
              </a:rPr>
              <a:t>help to reduce the level of stress and tension in the physical body</a:t>
            </a:r>
            <a:endParaRPr b="0" i="0" sz="2700" u="none" cap="none" strike="noStrike">
              <a:solidFill>
                <a:srgbClr val="000000"/>
              </a:solidFill>
              <a:latin typeface="Arial"/>
              <a:ea typeface="Arial"/>
              <a:cs typeface="Arial"/>
              <a:sym typeface="Arial"/>
            </a:endParaRPr>
          </a:p>
        </p:txBody>
      </p:sp>
      <p:sp>
        <p:nvSpPr>
          <p:cNvPr id="329" name="Google Shape;329;g2f70024e5d8_0_9"/>
          <p:cNvSpPr txBox="1"/>
          <p:nvPr/>
        </p:nvSpPr>
        <p:spPr>
          <a:xfrm>
            <a:off x="1915059" y="25115"/>
            <a:ext cx="6099600" cy="877200"/>
          </a:xfrm>
          <a:prstGeom prst="rect">
            <a:avLst/>
          </a:prstGeom>
          <a:solidFill>
            <a:srgbClr val="F4F47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5100" u="none" cap="none" strike="noStrike">
                <a:solidFill>
                  <a:schemeClr val="accent3"/>
                </a:solidFill>
                <a:highlight>
                  <a:srgbClr val="808080"/>
                </a:highlight>
                <a:latin typeface="Arial"/>
                <a:ea typeface="Arial"/>
                <a:cs typeface="Arial"/>
                <a:sym typeface="Arial"/>
              </a:rPr>
              <a:t>Pyramid Meditation</a:t>
            </a:r>
            <a:r>
              <a:rPr b="0" i="0" lang="en-US" sz="5100" u="none" cap="none" strike="noStrike">
                <a:solidFill>
                  <a:srgbClr val="D7DAB1"/>
                </a:solidFill>
                <a:highlight>
                  <a:srgbClr val="808080"/>
                </a:highlight>
                <a:latin typeface="Arial"/>
                <a:ea typeface="Arial"/>
                <a:cs typeface="Arial"/>
                <a:sym typeface="Arial"/>
              </a:rPr>
              <a:t> </a:t>
            </a:r>
            <a:endParaRPr b="0" i="0" sz="5100" u="none" cap="none" strike="noStrike">
              <a:solidFill>
                <a:srgbClr val="D7DAB1"/>
              </a:solidFill>
              <a:highlight>
                <a:srgbClr val="80808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1"/>
          <p:cNvPicPr preferRelativeResize="0"/>
          <p:nvPr/>
        </p:nvPicPr>
        <p:blipFill rotWithShape="1">
          <a:blip r:embed="rId3">
            <a:alphaModFix/>
          </a:blip>
          <a:srcRect b="31422" l="22214" r="22220" t="0"/>
          <a:stretch/>
        </p:blipFill>
        <p:spPr>
          <a:xfrm>
            <a:off x="10645946" y="4799328"/>
            <a:ext cx="1546055" cy="1972175"/>
          </a:xfrm>
          <a:prstGeom prst="rect">
            <a:avLst/>
          </a:prstGeom>
          <a:noFill/>
          <a:ln>
            <a:noFill/>
          </a:ln>
        </p:spPr>
      </p:pic>
      <p:sp>
        <p:nvSpPr>
          <p:cNvPr id="335" name="Google Shape;335;p21"/>
          <p:cNvSpPr txBox="1"/>
          <p:nvPr/>
        </p:nvSpPr>
        <p:spPr>
          <a:xfrm>
            <a:off x="1285191" y="840758"/>
            <a:ext cx="7641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240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pic>
        <p:nvPicPr>
          <p:cNvPr id="336" name="Google Shape;336;p21"/>
          <p:cNvPicPr preferRelativeResize="0"/>
          <p:nvPr/>
        </p:nvPicPr>
        <p:blipFill rotWithShape="1">
          <a:blip r:embed="rId4">
            <a:alphaModFix/>
          </a:blip>
          <a:srcRect b="0" l="0" r="0" t="0"/>
          <a:stretch/>
        </p:blipFill>
        <p:spPr>
          <a:xfrm>
            <a:off x="-1" y="0"/>
            <a:ext cx="1285192" cy="840758"/>
          </a:xfrm>
          <a:prstGeom prst="rect">
            <a:avLst/>
          </a:prstGeom>
          <a:noFill/>
          <a:ln>
            <a:noFill/>
          </a:ln>
        </p:spPr>
      </p:pic>
      <p:sp>
        <p:nvSpPr>
          <p:cNvPr id="337" name="Google Shape;337;p21"/>
          <p:cNvSpPr txBox="1"/>
          <p:nvPr/>
        </p:nvSpPr>
        <p:spPr>
          <a:xfrm>
            <a:off x="510353" y="2646094"/>
            <a:ext cx="111714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300" u="none" cap="none" strike="noStrike">
                <a:solidFill>
                  <a:srgbClr val="000000"/>
                </a:solidFill>
                <a:latin typeface="Calibri"/>
                <a:ea typeface="Calibri"/>
                <a:cs typeface="Calibri"/>
                <a:sym typeface="Calibri"/>
              </a:rPr>
              <a:t>Most people who have experimented with Pyramid Meditation, describe themselves as experiencing a total relaxation of their body, followed by the shutting out of unnecessary external stimuli and irrelevant thoughts and finally achieving an altered state of consciousness which allows them to concentrate on deeper inner levels.</a:t>
            </a:r>
            <a:endParaRPr i="0" sz="3300" u="none" cap="none" strike="noStrike">
              <a:solidFill>
                <a:srgbClr val="000000"/>
              </a:solidFill>
              <a:latin typeface="Calibri"/>
              <a:ea typeface="Calibri"/>
              <a:cs typeface="Calibri"/>
              <a:sym typeface="Calibri"/>
            </a:endParaRPr>
          </a:p>
        </p:txBody>
      </p:sp>
      <p:sp>
        <p:nvSpPr>
          <p:cNvPr id="338" name="Google Shape;338;p21"/>
          <p:cNvSpPr txBox="1"/>
          <p:nvPr/>
        </p:nvSpPr>
        <p:spPr>
          <a:xfrm>
            <a:off x="1597469" y="363806"/>
            <a:ext cx="10216420" cy="2062103"/>
          </a:xfrm>
          <a:prstGeom prst="rect">
            <a:avLst/>
          </a:prstGeom>
          <a:solidFill>
            <a:srgbClr val="D7DAB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As Patriji says science behind pyramid meditation that We are all specks of energy, consciousness and knowledge,the whole nature, the whole creation, the full of infinite number of beings. Every event is always in a dynamic state.</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2"/>
          <p:cNvPicPr preferRelativeResize="0"/>
          <p:nvPr/>
        </p:nvPicPr>
        <p:blipFill rotWithShape="1">
          <a:blip r:embed="rId3">
            <a:alphaModFix/>
          </a:blip>
          <a:srcRect b="0" l="0" r="0" t="0"/>
          <a:stretch/>
        </p:blipFill>
        <p:spPr>
          <a:xfrm>
            <a:off x="-97691" y="0"/>
            <a:ext cx="2149231" cy="1360192"/>
          </a:xfrm>
          <a:prstGeom prst="rect">
            <a:avLst/>
          </a:prstGeom>
          <a:noFill/>
          <a:ln>
            <a:noFill/>
          </a:ln>
        </p:spPr>
      </p:pic>
      <p:sp>
        <p:nvSpPr>
          <p:cNvPr id="344" name="Google Shape;344;p22"/>
          <p:cNvSpPr txBox="1"/>
          <p:nvPr>
            <p:ph type="ctrTitle"/>
          </p:nvPr>
        </p:nvSpPr>
        <p:spPr>
          <a:xfrm>
            <a:off x="2051540" y="268722"/>
            <a:ext cx="8535351" cy="109147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800">
                <a:solidFill>
                  <a:srgbClr val="5E5E5E"/>
                </a:solidFill>
                <a:highlight>
                  <a:schemeClr val="accent6"/>
                </a:highlight>
                <a:latin typeface="Karla ExtraBold"/>
                <a:ea typeface="Karla ExtraBold"/>
                <a:cs typeface="Karla ExtraBold"/>
                <a:sym typeface="Karla ExtraBold"/>
              </a:rPr>
              <a:t>SPIRITUAL SCIENCES</a:t>
            </a:r>
            <a:endParaRPr b="0" sz="5800">
              <a:solidFill>
                <a:srgbClr val="5E5E5E"/>
              </a:solidFill>
              <a:highlight>
                <a:schemeClr val="accent6"/>
              </a:highlight>
              <a:latin typeface="Karla ExtraBold"/>
              <a:ea typeface="Karla ExtraBold"/>
              <a:cs typeface="Karla ExtraBold"/>
              <a:sym typeface="Karla ExtraBold"/>
            </a:endParaRPr>
          </a:p>
        </p:txBody>
      </p:sp>
      <p:sp>
        <p:nvSpPr>
          <p:cNvPr id="345" name="Google Shape;345;p22"/>
          <p:cNvSpPr txBox="1"/>
          <p:nvPr/>
        </p:nvSpPr>
        <p:spPr>
          <a:xfrm>
            <a:off x="2051540" y="1660451"/>
            <a:ext cx="8457300" cy="1139100"/>
          </a:xfrm>
          <a:prstGeom prst="rect">
            <a:avLst/>
          </a:prstGeom>
          <a:solidFill>
            <a:srgbClr val="B1C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400" u="none" cap="none" strike="noStrike">
                <a:solidFill>
                  <a:srgbClr val="000000"/>
                </a:solidFill>
                <a:latin typeface="Calibri"/>
                <a:ea typeface="Calibri"/>
                <a:cs typeface="Calibri"/>
                <a:sym typeface="Calibri"/>
              </a:rPr>
              <a:t>“Spiritual science sees health as a reflection of harmony between body, mind, and spirit.” </a:t>
            </a:r>
            <a:endParaRPr b="0" i="0" sz="3400" u="none" cap="none" strike="noStrike">
              <a:solidFill>
                <a:srgbClr val="000000"/>
              </a:solidFill>
              <a:latin typeface="Calibri"/>
              <a:ea typeface="Calibri"/>
              <a:cs typeface="Calibri"/>
              <a:sym typeface="Calibri"/>
            </a:endParaRPr>
          </a:p>
        </p:txBody>
      </p:sp>
      <p:sp>
        <p:nvSpPr>
          <p:cNvPr id="346" name="Google Shape;346;p22"/>
          <p:cNvSpPr txBox="1"/>
          <p:nvPr/>
        </p:nvSpPr>
        <p:spPr>
          <a:xfrm>
            <a:off x="488450" y="2957501"/>
            <a:ext cx="11215200" cy="320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Calibri"/>
                <a:ea typeface="Calibri"/>
                <a:cs typeface="Calibri"/>
                <a:sym typeface="Calibri"/>
              </a:rPr>
              <a:t>Homeopathy &amp; Meditation both are spiritual sciences, making us live consciously to the fullest and blissful higher existence. </a:t>
            </a:r>
            <a:endParaRPr sz="31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sz="31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Calibri"/>
                <a:ea typeface="Calibri"/>
                <a:cs typeface="Calibri"/>
                <a:sym typeface="Calibri"/>
              </a:rPr>
              <a:t>The science behind Homeopathy &amp; breath mindfulness Meditation is Quantum Physics. Everything is energy, whe</a:t>
            </a:r>
            <a:r>
              <a:rPr lang="en-US" sz="3100">
                <a:latin typeface="Calibri"/>
                <a:ea typeface="Calibri"/>
                <a:cs typeface="Calibri"/>
                <a:sym typeface="Calibri"/>
              </a:rPr>
              <a:t>re</a:t>
            </a:r>
            <a:r>
              <a:rPr b="0" i="0" lang="en-US" sz="3100" u="none" cap="none" strike="noStrike">
                <a:solidFill>
                  <a:srgbClr val="000000"/>
                </a:solidFill>
                <a:latin typeface="Calibri"/>
                <a:ea typeface="Calibri"/>
                <a:cs typeface="Calibri"/>
                <a:sym typeface="Calibri"/>
              </a:rPr>
              <a:t> your attention goes their the energy flows. </a:t>
            </a:r>
            <a:endParaRPr sz="3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g770856d245_0_11"/>
          <p:cNvPicPr preferRelativeResize="0"/>
          <p:nvPr/>
        </p:nvPicPr>
        <p:blipFill rotWithShape="1">
          <a:blip r:embed="rId3">
            <a:alphaModFix/>
          </a:blip>
          <a:srcRect b="0" l="0" r="0" t="0"/>
          <a:stretch/>
        </p:blipFill>
        <p:spPr>
          <a:xfrm>
            <a:off x="0" y="711855"/>
            <a:ext cx="2149231" cy="1360192"/>
          </a:xfrm>
          <a:prstGeom prst="rect">
            <a:avLst/>
          </a:prstGeom>
          <a:noFill/>
          <a:ln>
            <a:noFill/>
          </a:ln>
        </p:spPr>
      </p:pic>
      <p:pic>
        <p:nvPicPr>
          <p:cNvPr id="352" name="Google Shape;352;g770856d245_0_11"/>
          <p:cNvPicPr preferRelativeResize="0"/>
          <p:nvPr/>
        </p:nvPicPr>
        <p:blipFill rotWithShape="1">
          <a:blip r:embed="rId4">
            <a:alphaModFix/>
          </a:blip>
          <a:srcRect b="0" l="0" r="0" t="0"/>
          <a:stretch/>
        </p:blipFill>
        <p:spPr>
          <a:xfrm>
            <a:off x="8749128" y="1674348"/>
            <a:ext cx="3428955" cy="5080892"/>
          </a:xfrm>
          <a:prstGeom prst="rect">
            <a:avLst/>
          </a:prstGeom>
          <a:noFill/>
          <a:ln>
            <a:noFill/>
          </a:ln>
        </p:spPr>
      </p:pic>
      <p:sp>
        <p:nvSpPr>
          <p:cNvPr id="353" name="Google Shape;353;g770856d245_0_11"/>
          <p:cNvSpPr txBox="1"/>
          <p:nvPr>
            <p:ph type="ctrTitle"/>
          </p:nvPr>
        </p:nvSpPr>
        <p:spPr>
          <a:xfrm>
            <a:off x="2368471" y="647858"/>
            <a:ext cx="7967101" cy="1179659"/>
          </a:xfrm>
          <a:prstGeom prst="rect">
            <a:avLst/>
          </a:prstGeom>
          <a:solidFill>
            <a:schemeClr val="accent2"/>
          </a:solid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5400"/>
              <a:buFont typeface="Palatino"/>
              <a:buNone/>
            </a:pPr>
            <a:r>
              <a:rPr b="0" i="0" lang="en-US" sz="5800" u="none" cap="none" strike="noStrike">
                <a:solidFill>
                  <a:srgbClr val="5E5E5E"/>
                </a:solidFill>
                <a:highlight>
                  <a:schemeClr val="accent6"/>
                </a:highlight>
                <a:latin typeface="Karla ExtraBold"/>
                <a:ea typeface="Karla ExtraBold"/>
                <a:cs typeface="Karla ExtraBold"/>
                <a:sym typeface="Karla ExtraBold"/>
              </a:rPr>
              <a:t>SPIRITUAL SCIENCES</a:t>
            </a:r>
            <a:endParaRPr/>
          </a:p>
        </p:txBody>
      </p:sp>
      <p:sp>
        <p:nvSpPr>
          <p:cNvPr id="354" name="Google Shape;354;g770856d245_0_11"/>
          <p:cNvSpPr txBox="1"/>
          <p:nvPr/>
        </p:nvSpPr>
        <p:spPr>
          <a:xfrm>
            <a:off x="782027" y="2433740"/>
            <a:ext cx="7967100" cy="427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Both Homeopathy and Meditation   </a:t>
            </a:r>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a:t>
            </a:r>
            <a:r>
              <a:rPr b="0" i="0" lang="en-US" sz="3200" u="none" cap="none" strike="noStrike">
                <a:solidFill>
                  <a:srgbClr val="000000"/>
                </a:solidFill>
                <a:latin typeface="Calibri"/>
                <a:ea typeface="Calibri"/>
                <a:cs typeface="Calibri"/>
                <a:sym typeface="Calibri"/>
              </a:rPr>
              <a:t>contribute to</a:t>
            </a:r>
            <a:r>
              <a:rPr lang="en-US" sz="800">
                <a:latin typeface="Calibri"/>
                <a:ea typeface="Calibri"/>
                <a:cs typeface="Calibri"/>
                <a:sym typeface="Calibri"/>
              </a:rPr>
              <a:t>  </a:t>
            </a:r>
            <a:r>
              <a:rPr b="0" i="0" lang="en-US" sz="3200" u="none" cap="none" strike="noStrike">
                <a:solidFill>
                  <a:srgbClr val="000000"/>
                </a:solidFill>
                <a:latin typeface="Calibri"/>
                <a:ea typeface="Calibri"/>
                <a:cs typeface="Calibri"/>
                <a:sym typeface="Calibri"/>
              </a:rPr>
              <a:t>Holistic Healing Approach </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Non Duality Aadi Sankara Charya says we are single large field</a:t>
            </a:r>
            <a:endParaRPr/>
          </a:p>
          <a:p>
            <a:pPr indent="0" lvl="0" marL="0" marR="0" rtl="0" algn="l">
              <a:lnSpc>
                <a:spcPct val="100000"/>
              </a:lnSpc>
              <a:spcBef>
                <a:spcPts val="0"/>
              </a:spcBef>
              <a:spcAft>
                <a:spcPts val="0"/>
              </a:spcAft>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The integration of both practices offers a </a:t>
            </a:r>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comprehensive approach to wellness.</a:t>
            </a:r>
            <a:endParaRPr/>
          </a:p>
          <a:p>
            <a:pPr indent="0" lvl="0" marL="0" marR="0" rtl="0" algn="l">
              <a:lnSpc>
                <a:spcPct val="100000"/>
              </a:lnSpc>
              <a:spcBef>
                <a:spcPts val="0"/>
              </a:spcBef>
              <a:spcAft>
                <a:spcPts val="0"/>
              </a:spcAft>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Emphasizes self-healing and personal </a:t>
            </a:r>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responsibility in maintaining health.</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23"/>
          <p:cNvPicPr preferRelativeResize="0"/>
          <p:nvPr/>
        </p:nvPicPr>
        <p:blipFill rotWithShape="1">
          <a:blip r:embed="rId3">
            <a:alphaModFix/>
          </a:blip>
          <a:srcRect b="0" l="0" r="0" t="0"/>
          <a:stretch/>
        </p:blipFill>
        <p:spPr>
          <a:xfrm>
            <a:off x="9899488" y="-96094"/>
            <a:ext cx="2292512" cy="1691736"/>
          </a:xfrm>
          <a:prstGeom prst="rect">
            <a:avLst/>
          </a:prstGeom>
          <a:noFill/>
          <a:ln>
            <a:noFill/>
          </a:ln>
        </p:spPr>
      </p:pic>
      <p:pic>
        <p:nvPicPr>
          <p:cNvPr id="360" name="Google Shape;360;p23"/>
          <p:cNvPicPr preferRelativeResize="0"/>
          <p:nvPr/>
        </p:nvPicPr>
        <p:blipFill rotWithShape="1">
          <a:blip r:embed="rId4">
            <a:alphaModFix/>
          </a:blip>
          <a:srcRect b="0" l="0" r="0" t="0"/>
          <a:stretch/>
        </p:blipFill>
        <p:spPr>
          <a:xfrm>
            <a:off x="9186456" y="2052092"/>
            <a:ext cx="3005544" cy="4805908"/>
          </a:xfrm>
          <a:prstGeom prst="rect">
            <a:avLst/>
          </a:prstGeom>
          <a:noFill/>
          <a:ln>
            <a:noFill/>
          </a:ln>
        </p:spPr>
      </p:pic>
      <p:sp>
        <p:nvSpPr>
          <p:cNvPr id="361" name="Google Shape;361;p23"/>
          <p:cNvSpPr txBox="1"/>
          <p:nvPr/>
        </p:nvSpPr>
        <p:spPr>
          <a:xfrm>
            <a:off x="410792" y="520511"/>
            <a:ext cx="9034800" cy="532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Both are Neuroscience and Dr Hahnemann said to be a Observer, Meditation also says to observe breath. Thought creates things &amp; it becomes our reality. When we are in a meditation state we observe or focus on our breath to  empty our thoughts. </a:t>
            </a:r>
            <a:r>
              <a:rPr lang="en-US" sz="3200">
                <a:latin typeface="Calibri"/>
                <a:ea typeface="Calibri"/>
                <a:cs typeface="Calibri"/>
                <a:sym typeface="Calibri"/>
              </a:rPr>
              <a:t>That gives </a:t>
            </a:r>
            <a:r>
              <a:rPr b="0" i="0" lang="en-US" sz="3200" u="none" cap="none" strike="noStrike">
                <a:solidFill>
                  <a:srgbClr val="000000"/>
                </a:solidFill>
                <a:latin typeface="Calibri"/>
                <a:ea typeface="Calibri"/>
                <a:cs typeface="Calibri"/>
                <a:sym typeface="Calibri"/>
              </a:rPr>
              <a:t>Energy</a:t>
            </a:r>
            <a:r>
              <a:rPr lang="en-US" sz="3200">
                <a:latin typeface="Calibri"/>
                <a:ea typeface="Calibri"/>
                <a:cs typeface="Calibri"/>
                <a:sym typeface="Calibri"/>
              </a:rPr>
              <a:t>.</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2400"/>
              </a:spcBef>
              <a:spcAft>
                <a:spcPts val="0"/>
              </a:spcAft>
              <a:buNone/>
            </a:pPr>
            <a:r>
              <a:rPr b="0" i="0" lang="en-US" sz="3200" u="none" cap="none" strike="noStrike">
                <a:solidFill>
                  <a:srgbClr val="000000"/>
                </a:solidFill>
                <a:latin typeface="Calibri"/>
                <a:ea typeface="Calibri"/>
                <a:cs typeface="Calibri"/>
                <a:sym typeface="Calibri"/>
              </a:rPr>
              <a:t>Homeopathy &amp; meditation deals with Heart &amp; Brain coherence, which is called science of heart &amp; both acts on autonomic nervous system, sympathetic, parasympathetic, neurons of brain.</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2fea14dafd5_0_14"/>
          <p:cNvPicPr preferRelativeResize="0"/>
          <p:nvPr/>
        </p:nvPicPr>
        <p:blipFill rotWithShape="1">
          <a:blip r:embed="rId3">
            <a:alphaModFix/>
          </a:blip>
          <a:srcRect b="0" l="0" r="0" t="0"/>
          <a:stretch/>
        </p:blipFill>
        <p:spPr>
          <a:xfrm>
            <a:off x="9899488" y="-96094"/>
            <a:ext cx="2292513" cy="1691735"/>
          </a:xfrm>
          <a:prstGeom prst="rect">
            <a:avLst/>
          </a:prstGeom>
          <a:noFill/>
          <a:ln>
            <a:noFill/>
          </a:ln>
        </p:spPr>
      </p:pic>
      <p:pic>
        <p:nvPicPr>
          <p:cNvPr id="367" name="Google Shape;367;g2fea14dafd5_0_14"/>
          <p:cNvPicPr preferRelativeResize="0"/>
          <p:nvPr/>
        </p:nvPicPr>
        <p:blipFill rotWithShape="1">
          <a:blip r:embed="rId4">
            <a:alphaModFix/>
          </a:blip>
          <a:srcRect b="0" l="0" r="0" t="0"/>
          <a:stretch/>
        </p:blipFill>
        <p:spPr>
          <a:xfrm>
            <a:off x="9186456" y="2052092"/>
            <a:ext cx="3005543" cy="4805907"/>
          </a:xfrm>
          <a:prstGeom prst="rect">
            <a:avLst/>
          </a:prstGeom>
          <a:noFill/>
          <a:ln>
            <a:noFill/>
          </a:ln>
        </p:spPr>
      </p:pic>
      <p:sp>
        <p:nvSpPr>
          <p:cNvPr id="368" name="Google Shape;368;g2fea14dafd5_0_14"/>
          <p:cNvSpPr txBox="1"/>
          <p:nvPr/>
        </p:nvSpPr>
        <p:spPr>
          <a:xfrm>
            <a:off x="410802" y="520500"/>
            <a:ext cx="8775600" cy="600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3200">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As per Quantum physics Human being is made up of Organs, Cells, Molecules &amp; Atoms which has electrons, </a:t>
            </a:r>
            <a:r>
              <a:rPr lang="en-US" sz="3200">
                <a:latin typeface="Calibri"/>
                <a:ea typeface="Calibri"/>
                <a:cs typeface="Calibri"/>
                <a:sym typeface="Calibri"/>
              </a:rPr>
              <a:t>protons</a:t>
            </a:r>
            <a:r>
              <a:rPr lang="en-US" sz="3200">
                <a:latin typeface="Calibri"/>
                <a:ea typeface="Calibri"/>
                <a:cs typeface="Calibri"/>
                <a:sym typeface="Calibri"/>
              </a:rPr>
              <a:t> &amp; neutrons which is 99.999% empty and filled with energy has only 0.1% matter</a:t>
            </a:r>
            <a:endParaRPr sz="3200">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we are less matter and more energy, </a:t>
            </a:r>
            <a:endParaRPr sz="3200">
              <a:latin typeface="Calibri"/>
              <a:ea typeface="Calibri"/>
              <a:cs typeface="Calibri"/>
              <a:sym typeface="Calibri"/>
            </a:endParaRPr>
          </a:p>
          <a:p>
            <a:pPr indent="0" lvl="0" marL="0" marR="0" rtl="0" algn="l">
              <a:lnSpc>
                <a:spcPct val="100000"/>
              </a:lnSpc>
              <a:spcBef>
                <a:spcPts val="0"/>
              </a:spcBef>
              <a:spcAft>
                <a:spcPts val="0"/>
              </a:spcAft>
              <a:buNone/>
            </a:pPr>
            <a:r>
              <a:t/>
            </a:r>
            <a:endParaRPr sz="3200">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At subatomic particle level everything is both wave and particle leading to many possibilities</a:t>
            </a:r>
            <a:endParaRPr sz="3200">
              <a:latin typeface="Calibri"/>
              <a:ea typeface="Calibri"/>
              <a:cs typeface="Calibri"/>
              <a:sym typeface="Calibri"/>
            </a:endParaRPr>
          </a:p>
          <a:p>
            <a:pPr indent="0" lvl="0" marL="0" marR="0" rtl="0" algn="l">
              <a:lnSpc>
                <a:spcPct val="100000"/>
              </a:lnSpc>
              <a:spcBef>
                <a:spcPts val="0"/>
              </a:spcBef>
              <a:spcAft>
                <a:spcPts val="0"/>
              </a:spcAft>
              <a:buNone/>
            </a:pPr>
            <a:r>
              <a:t/>
            </a:r>
            <a:endParaRPr sz="3200">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Non Duality Aadi Sankara Charya single large field</a:t>
            </a:r>
            <a:endParaRPr sz="3200">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We are souls and we are not body </a:t>
            </a:r>
            <a:endParaRPr sz="32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3"/>
          <p:cNvSpPr txBox="1"/>
          <p:nvPr/>
        </p:nvSpPr>
        <p:spPr>
          <a:xfrm>
            <a:off x="505725" y="2664275"/>
            <a:ext cx="7178700" cy="3034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600"/>
              <a:buFont typeface="Arial"/>
              <a:buNone/>
            </a:pPr>
            <a:r>
              <a:t/>
            </a:r>
            <a:endParaRPr b="1" i="0" sz="2600" u="none" cap="none" strike="noStrike">
              <a:solidFill>
                <a:srgbClr val="000000"/>
              </a:solidFill>
              <a:latin typeface="Short Stack"/>
              <a:ea typeface="Short Stack"/>
              <a:cs typeface="Short Stack"/>
              <a:sym typeface="Short Stack"/>
            </a:endParaRPr>
          </a:p>
        </p:txBody>
      </p:sp>
      <p:pic>
        <p:nvPicPr>
          <p:cNvPr id="374" name="Google Shape;374;p13"/>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375" name="Google Shape;375;p13"/>
          <p:cNvPicPr preferRelativeResize="0"/>
          <p:nvPr/>
        </p:nvPicPr>
        <p:blipFill rotWithShape="1">
          <a:blip r:embed="rId4">
            <a:alphaModFix/>
          </a:blip>
          <a:srcRect b="0" l="0" r="0" t="0"/>
          <a:stretch/>
        </p:blipFill>
        <p:spPr>
          <a:xfrm>
            <a:off x="104557" y="0"/>
            <a:ext cx="2762926" cy="1407724"/>
          </a:xfrm>
          <a:prstGeom prst="rect">
            <a:avLst/>
          </a:prstGeom>
          <a:noFill/>
          <a:ln>
            <a:noFill/>
          </a:ln>
        </p:spPr>
      </p:pic>
      <p:pic>
        <p:nvPicPr>
          <p:cNvPr id="376" name="Google Shape;376;p13"/>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pic>
        <p:nvPicPr>
          <p:cNvPr id="377" name="Google Shape;377;p13"/>
          <p:cNvPicPr preferRelativeResize="0"/>
          <p:nvPr/>
        </p:nvPicPr>
        <p:blipFill rotWithShape="1">
          <a:blip r:embed="rId6">
            <a:alphaModFix/>
          </a:blip>
          <a:srcRect b="0" l="0" r="0" t="0"/>
          <a:stretch/>
        </p:blipFill>
        <p:spPr>
          <a:xfrm>
            <a:off x="3055106" y="629075"/>
            <a:ext cx="5977532" cy="3140100"/>
          </a:xfrm>
          <a:prstGeom prst="rect">
            <a:avLst/>
          </a:prstGeom>
          <a:noFill/>
          <a:ln>
            <a:noFill/>
          </a:ln>
        </p:spPr>
      </p:pic>
      <p:sp>
        <p:nvSpPr>
          <p:cNvPr id="378" name="Google Shape;378;p13"/>
          <p:cNvSpPr txBox="1"/>
          <p:nvPr/>
        </p:nvSpPr>
        <p:spPr>
          <a:xfrm>
            <a:off x="505725" y="4012650"/>
            <a:ext cx="115080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latin typeface="Calibri"/>
                <a:ea typeface="Calibri"/>
                <a:cs typeface="Calibri"/>
                <a:sym typeface="Calibri"/>
              </a:rPr>
              <a:t>Non Duality Aadi Sankara Charya single large field</a:t>
            </a:r>
            <a:endParaRPr sz="3200">
              <a:latin typeface="Calibri"/>
              <a:ea typeface="Calibri"/>
              <a:cs typeface="Calibri"/>
              <a:sym typeface="Calibri"/>
            </a:endParaRPr>
          </a:p>
          <a:p>
            <a:pPr indent="0" lvl="0" marL="0" rtl="0" algn="l">
              <a:spcBef>
                <a:spcPts val="0"/>
              </a:spcBef>
              <a:spcAft>
                <a:spcPts val="0"/>
              </a:spcAft>
              <a:buNone/>
            </a:pPr>
            <a:r>
              <a:rPr lang="en-US" sz="3200">
                <a:latin typeface="Calibri"/>
                <a:ea typeface="Calibri"/>
                <a:cs typeface="Calibri"/>
                <a:sym typeface="Calibri"/>
              </a:rPr>
              <a:t>We are souls and we are not body </a:t>
            </a:r>
            <a:endParaRPr sz="3200">
              <a:latin typeface="Calibri"/>
              <a:ea typeface="Calibri"/>
              <a:cs typeface="Calibri"/>
              <a:sym typeface="Calibri"/>
            </a:endParaRPr>
          </a:p>
          <a:p>
            <a:pPr indent="0" lvl="0" marL="0" rtl="0" algn="l">
              <a:spcBef>
                <a:spcPts val="0"/>
              </a:spcBef>
              <a:spcAft>
                <a:spcPts val="0"/>
              </a:spcAft>
              <a:buNone/>
            </a:pPr>
            <a:r>
              <a:rPr lang="en-US" sz="3200">
                <a:latin typeface="Calibri"/>
                <a:ea typeface="Calibri"/>
                <a:cs typeface="Calibri"/>
                <a:sym typeface="Calibri"/>
              </a:rPr>
              <a:t>with unlimited possibilities and potential and </a:t>
            </a:r>
            <a:endParaRPr sz="3200">
              <a:latin typeface="Calibri"/>
              <a:ea typeface="Calibri"/>
              <a:cs typeface="Calibri"/>
              <a:sym typeface="Calibri"/>
            </a:endParaRPr>
          </a:p>
          <a:p>
            <a:pPr indent="0" lvl="0" marL="0" rtl="0" algn="l">
              <a:spcBef>
                <a:spcPts val="0"/>
              </a:spcBef>
              <a:spcAft>
                <a:spcPts val="0"/>
              </a:spcAft>
              <a:buNone/>
            </a:pPr>
            <a:r>
              <a:rPr lang="en-US" sz="3200">
                <a:latin typeface="Calibri"/>
                <a:ea typeface="Calibri"/>
                <a:cs typeface="Calibri"/>
                <a:sym typeface="Calibri"/>
              </a:rPr>
              <a:t>our Observation manifests the possibilities</a:t>
            </a:r>
            <a:endParaRPr sz="3200">
              <a:latin typeface="Calibri"/>
              <a:ea typeface="Calibri"/>
              <a:cs typeface="Calibri"/>
              <a:sym typeface="Calibri"/>
            </a:endParaRPr>
          </a:p>
          <a:p>
            <a:pPr indent="0" lvl="0" marL="0" rtl="0" algn="l">
              <a:spcBef>
                <a:spcPts val="0"/>
              </a:spcBef>
              <a:spcAft>
                <a:spcPts val="0"/>
              </a:spcAft>
              <a:buNone/>
            </a:pPr>
            <a:r>
              <a:t/>
            </a:r>
            <a:endParaRPr sz="32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2fea14dafd5_0_21"/>
          <p:cNvPicPr preferRelativeResize="0"/>
          <p:nvPr/>
        </p:nvPicPr>
        <p:blipFill rotWithShape="1">
          <a:blip r:embed="rId3">
            <a:alphaModFix/>
          </a:blip>
          <a:srcRect b="0" l="0" r="0" t="0"/>
          <a:stretch/>
        </p:blipFill>
        <p:spPr>
          <a:xfrm>
            <a:off x="9899488" y="-96094"/>
            <a:ext cx="2292513" cy="1691735"/>
          </a:xfrm>
          <a:prstGeom prst="rect">
            <a:avLst/>
          </a:prstGeom>
          <a:noFill/>
          <a:ln>
            <a:noFill/>
          </a:ln>
        </p:spPr>
      </p:pic>
      <p:sp>
        <p:nvSpPr>
          <p:cNvPr id="384" name="Google Shape;384;g2fea14dafd5_0_21"/>
          <p:cNvSpPr txBox="1"/>
          <p:nvPr/>
        </p:nvSpPr>
        <p:spPr>
          <a:xfrm>
            <a:off x="410802" y="520500"/>
            <a:ext cx="8775600" cy="594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3200">
              <a:latin typeface="Calibri"/>
              <a:ea typeface="Calibri"/>
              <a:cs typeface="Calibri"/>
              <a:sym typeface="Calibri"/>
            </a:endParaRPr>
          </a:p>
          <a:p>
            <a:pPr indent="0" lvl="0" marL="0" marR="0" rtl="0" algn="l">
              <a:lnSpc>
                <a:spcPct val="100000"/>
              </a:lnSpc>
              <a:spcBef>
                <a:spcPts val="0"/>
              </a:spcBef>
              <a:spcAft>
                <a:spcPts val="0"/>
              </a:spcAft>
              <a:buNone/>
            </a:pPr>
            <a:r>
              <a:rPr lang="en-US" sz="3200">
                <a:latin typeface="Calibri"/>
                <a:ea typeface="Calibri"/>
                <a:cs typeface="Calibri"/>
                <a:sym typeface="Calibri"/>
              </a:rPr>
              <a:t>Everything we call real is made of things that cannot be regarded as real</a:t>
            </a:r>
            <a:endParaRPr sz="3200">
              <a:latin typeface="Calibri"/>
              <a:ea typeface="Calibri"/>
              <a:cs typeface="Calibri"/>
              <a:sym typeface="Calibri"/>
            </a:endParaRPr>
          </a:p>
          <a:p>
            <a:pPr indent="0" lvl="0" marL="0" marR="0" rtl="0" algn="l">
              <a:lnSpc>
                <a:spcPct val="100000"/>
              </a:lnSpc>
              <a:spcBef>
                <a:spcPts val="2400"/>
              </a:spcBef>
              <a:spcAft>
                <a:spcPts val="0"/>
              </a:spcAft>
              <a:buNone/>
            </a:pPr>
            <a:r>
              <a:rPr lang="en-US" sz="3200">
                <a:latin typeface="Calibri"/>
                <a:ea typeface="Calibri"/>
                <a:cs typeface="Calibri"/>
                <a:sym typeface="Calibri"/>
              </a:rPr>
              <a:t>Neil Bohr, Quantum Physics</a:t>
            </a:r>
            <a:endParaRPr sz="3200">
              <a:latin typeface="Calibri"/>
              <a:ea typeface="Calibri"/>
              <a:cs typeface="Calibri"/>
              <a:sym typeface="Calibri"/>
            </a:endParaRPr>
          </a:p>
          <a:p>
            <a:pPr indent="0" lvl="0" marL="0" marR="0" rtl="0" algn="l">
              <a:lnSpc>
                <a:spcPct val="100000"/>
              </a:lnSpc>
              <a:spcBef>
                <a:spcPts val="2400"/>
              </a:spcBef>
              <a:spcAft>
                <a:spcPts val="0"/>
              </a:spcAft>
              <a:buNone/>
            </a:pPr>
            <a:r>
              <a:rPr lang="en-US" sz="3200">
                <a:latin typeface="Calibri"/>
                <a:ea typeface="Calibri"/>
                <a:cs typeface="Calibri"/>
                <a:sym typeface="Calibri"/>
              </a:rPr>
              <a:t>Quantum physics experiment - </a:t>
            </a:r>
            <a:endParaRPr sz="3200">
              <a:latin typeface="Calibri"/>
              <a:ea typeface="Calibri"/>
              <a:cs typeface="Calibri"/>
              <a:sym typeface="Calibri"/>
            </a:endParaRPr>
          </a:p>
          <a:p>
            <a:pPr indent="0" lvl="0" marL="0" marR="0" rtl="0" algn="l">
              <a:lnSpc>
                <a:spcPct val="100000"/>
              </a:lnSpc>
              <a:spcBef>
                <a:spcPts val="2400"/>
              </a:spcBef>
              <a:spcAft>
                <a:spcPts val="0"/>
              </a:spcAft>
              <a:buNone/>
            </a:pPr>
            <a:r>
              <a:rPr lang="en-US" sz="3200">
                <a:latin typeface="Calibri"/>
                <a:ea typeface="Calibri"/>
                <a:cs typeface="Calibri"/>
                <a:sym typeface="Calibri"/>
              </a:rPr>
              <a:t>Scientists released electrons which they couldn’t see where they are going when they started to see as conscious observer they could see the electron like God exists every where if you could feel his presence.</a:t>
            </a:r>
            <a:endParaRPr sz="3200">
              <a:latin typeface="Calibri"/>
              <a:ea typeface="Calibri"/>
              <a:cs typeface="Calibri"/>
              <a:sym typeface="Calibri"/>
            </a:endParaRPr>
          </a:p>
        </p:txBody>
      </p:sp>
      <p:pic>
        <p:nvPicPr>
          <p:cNvPr id="385" name="Google Shape;385;g2fea14dafd5_0_21"/>
          <p:cNvPicPr preferRelativeResize="0"/>
          <p:nvPr/>
        </p:nvPicPr>
        <p:blipFill rotWithShape="1">
          <a:blip r:embed="rId4">
            <a:alphaModFix/>
          </a:blip>
          <a:srcRect b="0" l="0" r="0" t="0"/>
          <a:stretch/>
        </p:blipFill>
        <p:spPr>
          <a:xfrm>
            <a:off x="7328347" y="1431500"/>
            <a:ext cx="4531426" cy="23804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2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91" name="Google Shape;391;p24"/>
          <p:cNvSpPr txBox="1"/>
          <p:nvPr/>
        </p:nvSpPr>
        <p:spPr>
          <a:xfrm>
            <a:off x="269991" y="2317493"/>
            <a:ext cx="11652000" cy="3940500"/>
          </a:xfrm>
          <a:prstGeom prst="rect">
            <a:avLst/>
          </a:prstGeom>
          <a:solidFill>
            <a:srgbClr val="E5E5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 </a:t>
            </a:r>
            <a:r>
              <a:rPr i="0" lang="en-US" sz="3100" u="none" cap="none" strike="noStrike">
                <a:solidFill>
                  <a:srgbClr val="000000"/>
                </a:solidFill>
                <a:latin typeface="Calibri"/>
                <a:ea typeface="Calibri"/>
                <a:cs typeface="Calibri"/>
                <a:sym typeface="Calibri"/>
              </a:rPr>
              <a:t>Both focus on the holistic healing of the individual, </a:t>
            </a:r>
            <a:endParaRPr sz="1300">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  not just the symptoms.</a:t>
            </a:r>
            <a:endParaRPr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 Aim to restore balance and harmony at a deep,"spiritual" level.</a:t>
            </a:r>
            <a:endParaRPr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 Complementary Approaches</a:t>
            </a:r>
            <a:endParaRPr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     ~Homeopathy can address the physical and </a:t>
            </a:r>
            <a:endParaRPr sz="1300">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        energetic imbalances.</a:t>
            </a:r>
            <a:endParaRPr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      ~Meditation can enhance mental clarity and </a:t>
            </a:r>
            <a:endParaRPr sz="1300">
              <a:latin typeface="Calibri"/>
              <a:ea typeface="Calibri"/>
              <a:cs typeface="Calibri"/>
              <a:sym typeface="Calibri"/>
            </a:endParaRPr>
          </a:p>
          <a:p>
            <a:pPr indent="0" lvl="0" marL="0" marR="0" rtl="0" algn="l">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        emotional stability.</a:t>
            </a:r>
            <a:endParaRPr b="0" i="0" sz="3200" u="none" cap="none" strike="noStrike">
              <a:solidFill>
                <a:srgbClr val="000000"/>
              </a:solidFill>
              <a:latin typeface="Arial"/>
              <a:ea typeface="Arial"/>
              <a:cs typeface="Arial"/>
              <a:sym typeface="Arial"/>
            </a:endParaRPr>
          </a:p>
        </p:txBody>
      </p:sp>
      <p:sp>
        <p:nvSpPr>
          <p:cNvPr id="392" name="Google Shape;392;p24"/>
          <p:cNvSpPr txBox="1"/>
          <p:nvPr/>
        </p:nvSpPr>
        <p:spPr>
          <a:xfrm>
            <a:off x="2405499" y="420124"/>
            <a:ext cx="7380900" cy="13854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200" u="none" cap="none" strike="noStrike">
                <a:solidFill>
                  <a:srgbClr val="000000"/>
                </a:solidFill>
                <a:highlight>
                  <a:srgbClr val="C0C0C0"/>
                </a:highlight>
                <a:latin typeface="Arial"/>
                <a:ea typeface="Arial"/>
                <a:cs typeface="Arial"/>
                <a:sym typeface="Arial"/>
              </a:rPr>
              <a:t>Synergy Between Homeopathy and Meditation</a:t>
            </a:r>
            <a:endParaRPr b="0" i="0" sz="4200" u="none" cap="none" strike="noStrike">
              <a:solidFill>
                <a:srgbClr val="000000"/>
              </a:solidFill>
              <a:latin typeface="Arial"/>
              <a:ea typeface="Arial"/>
              <a:cs typeface="Arial"/>
              <a:sym typeface="Arial"/>
            </a:endParaRPr>
          </a:p>
        </p:txBody>
      </p:sp>
      <p:pic>
        <p:nvPicPr>
          <p:cNvPr id="393" name="Google Shape;393;p24"/>
          <p:cNvPicPr preferRelativeResize="0"/>
          <p:nvPr/>
        </p:nvPicPr>
        <p:blipFill rotWithShape="1">
          <a:blip r:embed="rId4">
            <a:alphaModFix/>
          </a:blip>
          <a:srcRect b="0" l="0" r="0" t="0"/>
          <a:stretch/>
        </p:blipFill>
        <p:spPr>
          <a:xfrm>
            <a:off x="184947" y="-60457"/>
            <a:ext cx="2035605" cy="19212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g20e0931c639_0_0"/>
          <p:cNvPicPr preferRelativeResize="0"/>
          <p:nvPr/>
        </p:nvPicPr>
        <p:blipFill rotWithShape="1">
          <a:blip r:embed="rId3">
            <a:alphaModFix/>
          </a:blip>
          <a:srcRect b="0" l="0" r="0" t="0"/>
          <a:stretch/>
        </p:blipFill>
        <p:spPr>
          <a:xfrm>
            <a:off x="2651925" y="564950"/>
            <a:ext cx="6685324" cy="5724950"/>
          </a:xfrm>
          <a:prstGeom prst="rect">
            <a:avLst/>
          </a:prstGeom>
          <a:noFill/>
          <a:ln cap="flat" cmpd="sng" w="9525">
            <a:solidFill>
              <a:srgbClr val="305BC1"/>
            </a:solidFill>
            <a:prstDash val="solid"/>
            <a:round/>
            <a:headEnd len="sm" w="sm" type="none"/>
            <a:tailEnd len="sm" w="sm" type="none"/>
          </a:ln>
        </p:spPr>
      </p:pic>
      <p:pic>
        <p:nvPicPr>
          <p:cNvPr id="237" name="Google Shape;237;g20e0931c639_0_0"/>
          <p:cNvPicPr preferRelativeResize="0"/>
          <p:nvPr/>
        </p:nvPicPr>
        <p:blipFill rotWithShape="1">
          <a:blip r:embed="rId4">
            <a:alphaModFix/>
          </a:blip>
          <a:srcRect b="5104" l="25200" r="26053" t="0"/>
          <a:stretch/>
        </p:blipFill>
        <p:spPr>
          <a:xfrm flipH="1" rot="10435779">
            <a:off x="-13278" y="364864"/>
            <a:ext cx="1930977" cy="2982725"/>
          </a:xfrm>
          <a:prstGeom prst="rect">
            <a:avLst/>
          </a:prstGeom>
          <a:noFill/>
          <a:ln>
            <a:noFill/>
          </a:ln>
        </p:spPr>
      </p:pic>
      <p:pic>
        <p:nvPicPr>
          <p:cNvPr id="238" name="Google Shape;238;g20e0931c639_0_0"/>
          <p:cNvPicPr preferRelativeResize="0"/>
          <p:nvPr/>
        </p:nvPicPr>
        <p:blipFill rotWithShape="1">
          <a:blip r:embed="rId5">
            <a:alphaModFix/>
          </a:blip>
          <a:srcRect b="31422" l="22214" r="22220" t="0"/>
          <a:stretch/>
        </p:blipFill>
        <p:spPr>
          <a:xfrm>
            <a:off x="167625" y="3941997"/>
            <a:ext cx="1902375" cy="2347905"/>
          </a:xfrm>
          <a:prstGeom prst="rect">
            <a:avLst/>
          </a:prstGeom>
          <a:noFill/>
          <a:ln>
            <a:noFill/>
          </a:ln>
        </p:spPr>
      </p:pic>
      <p:pic>
        <p:nvPicPr>
          <p:cNvPr id="239" name="Google Shape;239;g20e0931c639_0_0"/>
          <p:cNvPicPr preferRelativeResize="0"/>
          <p:nvPr/>
        </p:nvPicPr>
        <p:blipFill rotWithShape="1">
          <a:blip r:embed="rId6">
            <a:alphaModFix/>
          </a:blip>
          <a:srcRect b="7411" l="27054" r="28832" t="7402"/>
          <a:stretch/>
        </p:blipFill>
        <p:spPr>
          <a:xfrm flipH="1">
            <a:off x="10118150" y="2234907"/>
            <a:ext cx="2099800" cy="40549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c3cf7d4678_1_16"/>
          <p:cNvSpPr txBox="1"/>
          <p:nvPr/>
        </p:nvSpPr>
        <p:spPr>
          <a:xfrm>
            <a:off x="449400" y="2546075"/>
            <a:ext cx="11293200" cy="3989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45720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45720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45720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p:txBody>
      </p:sp>
      <p:sp>
        <p:nvSpPr>
          <p:cNvPr id="399" name="Google Shape;399;g2c3cf7d4678_1_16"/>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2c3cf7d4678_1_16"/>
          <p:cNvSpPr txBox="1"/>
          <p:nvPr>
            <p:ph type="ctrTitle"/>
          </p:nvPr>
        </p:nvSpPr>
        <p:spPr>
          <a:xfrm>
            <a:off x="2762925" y="782925"/>
            <a:ext cx="9241200" cy="9027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300">
                <a:solidFill>
                  <a:srgbClr val="5E5E5E"/>
                </a:solidFill>
                <a:highlight>
                  <a:schemeClr val="accent6"/>
                </a:highlight>
                <a:latin typeface="Karla ExtraBold"/>
                <a:ea typeface="Karla ExtraBold"/>
                <a:cs typeface="Karla ExtraBold"/>
                <a:sym typeface="Karla ExtraBold"/>
              </a:rPr>
              <a:t>SPHERE OF ACTION</a:t>
            </a:r>
            <a:endParaRPr b="0" sz="5300">
              <a:solidFill>
                <a:srgbClr val="5E5E5E"/>
              </a:solidFill>
              <a:highlight>
                <a:schemeClr val="accent6"/>
              </a:highlight>
              <a:latin typeface="Karla ExtraBold"/>
              <a:ea typeface="Karla ExtraBold"/>
              <a:cs typeface="Karla ExtraBold"/>
              <a:sym typeface="Karla ExtraBold"/>
            </a:endParaRPr>
          </a:p>
        </p:txBody>
      </p:sp>
      <p:pic>
        <p:nvPicPr>
          <p:cNvPr id="401" name="Google Shape;401;g2c3cf7d4678_1_16"/>
          <p:cNvPicPr preferRelativeResize="0"/>
          <p:nvPr/>
        </p:nvPicPr>
        <p:blipFill rotWithShape="1">
          <a:blip r:embed="rId3">
            <a:alphaModFix/>
          </a:blip>
          <a:srcRect b="0" l="0" r="0" t="0"/>
          <a:stretch/>
        </p:blipFill>
        <p:spPr>
          <a:xfrm>
            <a:off x="0" y="530413"/>
            <a:ext cx="2762926" cy="1407724"/>
          </a:xfrm>
          <a:prstGeom prst="rect">
            <a:avLst/>
          </a:prstGeom>
          <a:noFill/>
          <a:ln>
            <a:noFill/>
          </a:ln>
        </p:spPr>
      </p:pic>
      <p:sp>
        <p:nvSpPr>
          <p:cNvPr id="402" name="Google Shape;402;g2c3cf7d4678_1_16"/>
          <p:cNvSpPr txBox="1"/>
          <p:nvPr/>
        </p:nvSpPr>
        <p:spPr>
          <a:xfrm>
            <a:off x="3921476" y="2190650"/>
            <a:ext cx="7821000" cy="407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i="0" lang="en-US" sz="3700" u="none" cap="none" strike="noStrike">
                <a:solidFill>
                  <a:srgbClr val="000000"/>
                </a:solidFill>
                <a:latin typeface="Calibri"/>
                <a:ea typeface="Calibri"/>
                <a:cs typeface="Calibri"/>
                <a:sym typeface="Calibri"/>
              </a:rPr>
              <a:t>Just like Homeopathic remedies act at emotional, mental &amp; spiritual level same way through meditation we can attain homeostasis, coherence, Appreciation, compassion &amp; gratitude attend higher state of existence and understand purpose of our life</a:t>
            </a:r>
            <a:endParaRPr i="0" sz="3700" u="none" cap="none" strike="noStrike">
              <a:solidFill>
                <a:srgbClr val="000000"/>
              </a:solidFill>
              <a:latin typeface="Calibri"/>
              <a:ea typeface="Calibri"/>
              <a:cs typeface="Calibri"/>
              <a:sym typeface="Calibri"/>
            </a:endParaRPr>
          </a:p>
        </p:txBody>
      </p:sp>
      <p:pic>
        <p:nvPicPr>
          <p:cNvPr id="403" name="Google Shape;403;g2c3cf7d4678_1_16"/>
          <p:cNvPicPr preferRelativeResize="0"/>
          <p:nvPr/>
        </p:nvPicPr>
        <p:blipFill>
          <a:blip r:embed="rId4">
            <a:alphaModFix/>
          </a:blip>
          <a:stretch>
            <a:fillRect/>
          </a:stretch>
        </p:blipFill>
        <p:spPr>
          <a:xfrm>
            <a:off x="881975" y="2701350"/>
            <a:ext cx="2457450" cy="2895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g2f626aadf51_0_31"/>
          <p:cNvPicPr preferRelativeResize="0"/>
          <p:nvPr/>
        </p:nvPicPr>
        <p:blipFill rotWithShape="1">
          <a:blip r:embed="rId3">
            <a:alphaModFix/>
          </a:blip>
          <a:srcRect b="0" l="0" r="0" t="0"/>
          <a:stretch/>
        </p:blipFill>
        <p:spPr>
          <a:xfrm>
            <a:off x="0" y="530413"/>
            <a:ext cx="2762926" cy="1407724"/>
          </a:xfrm>
          <a:prstGeom prst="rect">
            <a:avLst/>
          </a:prstGeom>
          <a:noFill/>
          <a:ln>
            <a:noFill/>
          </a:ln>
        </p:spPr>
      </p:pic>
      <p:pic>
        <p:nvPicPr>
          <p:cNvPr id="409" name="Google Shape;409;g2f626aadf51_0_31"/>
          <p:cNvPicPr preferRelativeResize="0"/>
          <p:nvPr/>
        </p:nvPicPr>
        <p:blipFill rotWithShape="1">
          <a:blip r:embed="rId4">
            <a:alphaModFix/>
          </a:blip>
          <a:srcRect b="31422" l="22214" r="22220" t="0"/>
          <a:stretch/>
        </p:blipFill>
        <p:spPr>
          <a:xfrm>
            <a:off x="10387250" y="4087163"/>
            <a:ext cx="1804750" cy="2227410"/>
          </a:xfrm>
          <a:prstGeom prst="rect">
            <a:avLst/>
          </a:prstGeom>
          <a:noFill/>
          <a:ln>
            <a:noFill/>
          </a:ln>
        </p:spPr>
      </p:pic>
      <p:sp>
        <p:nvSpPr>
          <p:cNvPr id="410" name="Google Shape;410;g2f626aadf51_0_31"/>
          <p:cNvSpPr txBox="1"/>
          <p:nvPr/>
        </p:nvSpPr>
        <p:spPr>
          <a:xfrm>
            <a:off x="443912" y="2809910"/>
            <a:ext cx="4971600" cy="270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i="0" lang="en-US" sz="3000" u="none" cap="none" strike="noStrike">
                <a:solidFill>
                  <a:srgbClr val="000000"/>
                </a:solidFill>
                <a:latin typeface="Calibri"/>
                <a:ea typeface="Calibri"/>
                <a:cs typeface="Calibri"/>
                <a:sym typeface="Calibri"/>
              </a:rPr>
              <a:t>The principles &amp; philosophy that guide homeopaths are documented in the book called Organon of Medicine.</a:t>
            </a:r>
            <a:endParaRPr i="0" sz="3000" u="none" cap="none" strike="noStrike">
              <a:solidFill>
                <a:srgbClr val="000000"/>
              </a:solidFill>
              <a:latin typeface="Calibri"/>
              <a:ea typeface="Calibri"/>
              <a:cs typeface="Calibri"/>
              <a:sym typeface="Calibri"/>
            </a:endParaRPr>
          </a:p>
          <a:p>
            <a:pPr indent="0" lvl="0" marL="0" marR="0" rtl="0" algn="l">
              <a:lnSpc>
                <a:spcPct val="100000"/>
              </a:lnSpc>
              <a:spcBef>
                <a:spcPts val="2400"/>
              </a:spcBef>
              <a:spcAft>
                <a:spcPts val="0"/>
              </a:spcAft>
              <a:buClr>
                <a:srgbClr val="000000"/>
              </a:buClr>
              <a:buSzPts val="2800"/>
              <a:buFont typeface="Arial"/>
              <a:buNone/>
            </a:pPr>
            <a:r>
              <a:t/>
            </a:r>
            <a:endParaRPr i="0" sz="3000" u="none" cap="none" strike="noStrike">
              <a:solidFill>
                <a:srgbClr val="000000"/>
              </a:solidFill>
              <a:latin typeface="Calibri"/>
              <a:ea typeface="Calibri"/>
              <a:cs typeface="Calibri"/>
              <a:sym typeface="Calibri"/>
            </a:endParaRPr>
          </a:p>
        </p:txBody>
      </p:sp>
      <p:pic>
        <p:nvPicPr>
          <p:cNvPr id="411" name="Google Shape;411;g2f626aadf51_0_31"/>
          <p:cNvPicPr preferRelativeResize="0"/>
          <p:nvPr/>
        </p:nvPicPr>
        <p:blipFill rotWithShape="1">
          <a:blip r:embed="rId5">
            <a:alphaModFix/>
          </a:blip>
          <a:srcRect b="0" l="0" r="0" t="0"/>
          <a:stretch/>
        </p:blipFill>
        <p:spPr>
          <a:xfrm>
            <a:off x="5415581" y="0"/>
            <a:ext cx="497166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25"/>
          <p:cNvPicPr preferRelativeResize="0"/>
          <p:nvPr/>
        </p:nvPicPr>
        <p:blipFill rotWithShape="1">
          <a:blip r:embed="rId3">
            <a:alphaModFix/>
          </a:blip>
          <a:srcRect b="13599" l="0" r="0" t="0"/>
          <a:stretch/>
        </p:blipFill>
        <p:spPr>
          <a:xfrm>
            <a:off x="10637646" y="181804"/>
            <a:ext cx="1427275" cy="1541800"/>
          </a:xfrm>
          <a:prstGeom prst="rect">
            <a:avLst/>
          </a:prstGeom>
          <a:noFill/>
          <a:ln cap="flat" cmpd="sng" w="9525">
            <a:solidFill>
              <a:srgbClr val="305BC1"/>
            </a:solidFill>
            <a:prstDash val="solid"/>
            <a:round/>
            <a:headEnd len="sm" w="sm" type="none"/>
            <a:tailEnd len="sm" w="sm" type="none"/>
          </a:ln>
        </p:spPr>
      </p:pic>
      <p:pic>
        <p:nvPicPr>
          <p:cNvPr id="417" name="Google Shape;417;p25"/>
          <p:cNvPicPr preferRelativeResize="0"/>
          <p:nvPr/>
        </p:nvPicPr>
        <p:blipFill rotWithShape="1">
          <a:blip r:embed="rId4">
            <a:alphaModFix/>
          </a:blip>
          <a:srcRect b="0" l="0" r="0" t="0"/>
          <a:stretch/>
        </p:blipFill>
        <p:spPr>
          <a:xfrm>
            <a:off x="159643" y="316483"/>
            <a:ext cx="2227246" cy="1429916"/>
          </a:xfrm>
          <a:prstGeom prst="rect">
            <a:avLst/>
          </a:prstGeom>
          <a:noFill/>
          <a:ln>
            <a:noFill/>
          </a:ln>
        </p:spPr>
      </p:pic>
      <p:pic>
        <p:nvPicPr>
          <p:cNvPr id="418" name="Google Shape;418;p25"/>
          <p:cNvPicPr preferRelativeResize="0"/>
          <p:nvPr/>
        </p:nvPicPr>
        <p:blipFill rotWithShape="1">
          <a:blip r:embed="rId5">
            <a:alphaModFix/>
          </a:blip>
          <a:srcRect b="7411" l="27054" r="28832" t="7402"/>
          <a:stretch/>
        </p:blipFill>
        <p:spPr>
          <a:xfrm flipH="1">
            <a:off x="10191974" y="3444044"/>
            <a:ext cx="1928833" cy="3440240"/>
          </a:xfrm>
          <a:prstGeom prst="rect">
            <a:avLst/>
          </a:prstGeom>
          <a:noFill/>
          <a:ln>
            <a:noFill/>
          </a:ln>
        </p:spPr>
      </p:pic>
      <p:sp>
        <p:nvSpPr>
          <p:cNvPr id="419" name="Google Shape;419;p25"/>
          <p:cNvSpPr txBox="1"/>
          <p:nvPr/>
        </p:nvSpPr>
        <p:spPr>
          <a:xfrm>
            <a:off x="2631998" y="316483"/>
            <a:ext cx="7638693" cy="1292662"/>
          </a:xfrm>
          <a:prstGeom prst="rect">
            <a:avLst/>
          </a:prstGeom>
          <a:solidFill>
            <a:srgbClr val="F4F7E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00" u="none" cap="none" strike="noStrike">
                <a:solidFill>
                  <a:srgbClr val="4D4D4D"/>
                </a:solidFill>
                <a:latin typeface="Calibri"/>
                <a:ea typeface="Calibri"/>
                <a:cs typeface="Calibri"/>
                <a:sym typeface="Calibri"/>
              </a:rPr>
              <a:t>§ 1 : Mission of Physician </a:t>
            </a:r>
            <a:endParaRPr b="0" i="0" sz="2600" u="none" cap="none" strike="noStrike">
              <a:solidFill>
                <a:srgbClr val="444444"/>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600" u="none" cap="none" strike="noStrike">
                <a:solidFill>
                  <a:srgbClr val="444444"/>
                </a:solidFill>
                <a:latin typeface="Calibri"/>
                <a:ea typeface="Calibri"/>
                <a:cs typeface="Calibri"/>
                <a:sym typeface="Calibri"/>
              </a:rPr>
              <a:t>The physician’s high and only mission is to restore the sick to health, to cure, as it is termed.</a:t>
            </a:r>
            <a:endParaRPr b="0" i="0" sz="2600" u="none" cap="none" strike="noStrike">
              <a:solidFill>
                <a:srgbClr val="000000"/>
              </a:solidFill>
              <a:latin typeface="Calibri"/>
              <a:ea typeface="Calibri"/>
              <a:cs typeface="Calibri"/>
              <a:sym typeface="Calibri"/>
            </a:endParaRPr>
          </a:p>
        </p:txBody>
      </p:sp>
      <p:sp>
        <p:nvSpPr>
          <p:cNvPr id="420" name="Google Shape;420;p25"/>
          <p:cNvSpPr txBox="1"/>
          <p:nvPr/>
        </p:nvSpPr>
        <p:spPr>
          <a:xfrm>
            <a:off x="677225" y="1831219"/>
            <a:ext cx="10837550" cy="1569660"/>
          </a:xfrm>
          <a:prstGeom prst="rect">
            <a:avLst/>
          </a:prstGeom>
          <a:solidFill>
            <a:srgbClr val="C5D2B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4D4D4D"/>
                </a:solidFill>
                <a:latin typeface="Calibri"/>
                <a:ea typeface="Calibri"/>
                <a:cs typeface="Calibri"/>
                <a:sym typeface="Calibri"/>
              </a:rPr>
              <a:t>§ 2 : Highest Ideal of Cure</a:t>
            </a:r>
            <a:endParaRPr b="0" i="0" sz="2400" u="none" cap="none" strike="noStrike">
              <a:solidFill>
                <a:srgbClr val="444444"/>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444444"/>
                </a:solidFill>
                <a:latin typeface="Calibri"/>
                <a:ea typeface="Calibri"/>
                <a:cs typeface="Calibri"/>
                <a:sym typeface="Calibri"/>
              </a:rPr>
              <a:t>The highest ideal of cure is rapid, gentle and permanent restoration of the health, or removal and annihilation of the disease in its whole extent, in the shortest, most reliable and most harmless way, on easily comprehensible principles</a:t>
            </a:r>
            <a:endParaRPr b="0" i="0" sz="2400" u="none" cap="none" strike="noStrike">
              <a:solidFill>
                <a:srgbClr val="000000"/>
              </a:solidFill>
              <a:latin typeface="Calibri"/>
              <a:ea typeface="Calibri"/>
              <a:cs typeface="Calibri"/>
              <a:sym typeface="Calibri"/>
            </a:endParaRPr>
          </a:p>
        </p:txBody>
      </p:sp>
      <p:sp>
        <p:nvSpPr>
          <p:cNvPr id="421" name="Google Shape;421;p25"/>
          <p:cNvSpPr txBox="1"/>
          <p:nvPr/>
        </p:nvSpPr>
        <p:spPr>
          <a:xfrm>
            <a:off x="159643" y="3640670"/>
            <a:ext cx="10127744" cy="3046988"/>
          </a:xfrm>
          <a:prstGeom prst="rect">
            <a:avLst/>
          </a:prstGeom>
          <a:solidFill>
            <a:srgbClr val="DFDF1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4D4D4D"/>
                </a:solidFill>
                <a:latin typeface="Calibri"/>
                <a:ea typeface="Calibri"/>
                <a:cs typeface="Calibri"/>
                <a:sym typeface="Calibri"/>
              </a:rPr>
              <a:t>§ 3 : True Practitioner of Healing Art</a:t>
            </a:r>
            <a:br>
              <a:rPr b="0" i="0" lang="en-US" sz="2400" u="none" cap="none" strike="noStrike">
                <a:solidFill>
                  <a:srgbClr val="000000"/>
                </a:solidFill>
                <a:latin typeface="Calibri"/>
                <a:ea typeface="Calibri"/>
                <a:cs typeface="Calibri"/>
                <a:sym typeface="Calibri"/>
              </a:rPr>
            </a:br>
            <a:r>
              <a:rPr b="0" i="0" lang="en-US" sz="2400" u="none" cap="none" strike="noStrike">
                <a:solidFill>
                  <a:srgbClr val="4D4D4D"/>
                </a:solidFill>
                <a:latin typeface="Calibri"/>
                <a:ea typeface="Calibri"/>
                <a:cs typeface="Calibri"/>
                <a:sym typeface="Calibri"/>
              </a:rPr>
              <a:t>If the physician clearly perceives what is to be cured in diseases  …(knowledge of disease, indication)  …curative in medicines….how to adapt,  …what is curative in medicines to what he has discovered to be undoubtedly morbid in the patient, so that the recovery must ensue …..(choice of the remedy, the medicine indicated)  …(proper dose), ..repeating the dose;  …obstacles to recovery in each case and is aware how to remove them, so that the restoration may be permanent,  ….he is a true practitioner of the healing art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26"/>
          <p:cNvPicPr preferRelativeResize="0"/>
          <p:nvPr/>
        </p:nvPicPr>
        <p:blipFill rotWithShape="1">
          <a:blip r:embed="rId3">
            <a:alphaModFix/>
          </a:blip>
          <a:srcRect b="0" l="0" r="0" t="0"/>
          <a:stretch/>
        </p:blipFill>
        <p:spPr>
          <a:xfrm>
            <a:off x="1" y="0"/>
            <a:ext cx="2054004" cy="1011756"/>
          </a:xfrm>
          <a:prstGeom prst="rect">
            <a:avLst/>
          </a:prstGeom>
          <a:noFill/>
          <a:ln>
            <a:noFill/>
          </a:ln>
        </p:spPr>
      </p:pic>
      <p:sp>
        <p:nvSpPr>
          <p:cNvPr id="427" name="Google Shape;427;p26"/>
          <p:cNvSpPr txBox="1"/>
          <p:nvPr/>
        </p:nvSpPr>
        <p:spPr>
          <a:xfrm>
            <a:off x="2244591" y="54528"/>
            <a:ext cx="7823100" cy="902700"/>
          </a:xfrm>
          <a:prstGeom prst="rect">
            <a:avLst/>
          </a:prstGeom>
          <a:solidFill>
            <a:schemeClr val="accent2"/>
          </a:solid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5400"/>
              <a:buFont typeface="Palatino"/>
              <a:buNone/>
            </a:pPr>
            <a:r>
              <a:rPr b="0" i="0" lang="en-US" sz="5200" u="none" cap="none" strike="noStrike">
                <a:solidFill>
                  <a:srgbClr val="5E5E5E"/>
                </a:solidFill>
                <a:highlight>
                  <a:schemeClr val="accent6"/>
                </a:highlight>
                <a:latin typeface="Karla ExtraBold"/>
                <a:ea typeface="Karla ExtraBold"/>
                <a:cs typeface="Karla ExtraBold"/>
                <a:sym typeface="Karla ExtraBold"/>
              </a:rPr>
              <a:t>VITAL FORCE</a:t>
            </a:r>
            <a:endParaRPr/>
          </a:p>
        </p:txBody>
      </p:sp>
      <p:sp>
        <p:nvSpPr>
          <p:cNvPr id="428" name="Google Shape;428;p26"/>
          <p:cNvSpPr txBox="1"/>
          <p:nvPr/>
        </p:nvSpPr>
        <p:spPr>
          <a:xfrm>
            <a:off x="707948" y="1011756"/>
            <a:ext cx="10776104" cy="5262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Aphorism 9,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Hahnemann describes the vital force or life principle as a "spiritual" force that animates the material body.</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sng" cap="none" strike="noStrike">
                <a:solidFill>
                  <a:srgbClr val="000000"/>
                </a:solidFill>
                <a:latin typeface="Arial"/>
                <a:ea typeface="Arial"/>
                <a:cs typeface="Arial"/>
                <a:sym typeface="Arial"/>
              </a:rPr>
              <a:t>Footnote</a:t>
            </a:r>
            <a:r>
              <a:rPr b="0" i="0" lang="en-US" sz="2800" u="none" cap="none" strike="noStrike">
                <a:solidFill>
                  <a:srgbClr val="000000"/>
                </a:solidFill>
                <a:latin typeface="Arial"/>
                <a:ea typeface="Arial"/>
                <a:cs typeface="Arial"/>
                <a:sym typeface="Arial"/>
              </a:rPr>
              <a:t>: Hahnemann emphasizes that this vital force is of a "spiritual" nature and cannot be perceived by the senses, though its effects can be observed.</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2800" u="none" cap="none" strike="noStrike">
                <a:solidFill>
                  <a:srgbClr val="000000"/>
                </a:solidFill>
                <a:latin typeface="Arial"/>
                <a:ea typeface="Arial"/>
                <a:cs typeface="Arial"/>
                <a:sym typeface="Arial"/>
              </a:rPr>
            </a:br>
            <a:r>
              <a:rPr b="1" i="0" lang="en-US" sz="2800" u="none" cap="none" strike="noStrike">
                <a:solidFill>
                  <a:srgbClr val="000000"/>
                </a:solidFill>
                <a:latin typeface="Arial"/>
                <a:ea typeface="Arial"/>
                <a:cs typeface="Arial"/>
                <a:sym typeface="Arial"/>
              </a:rPr>
              <a:t>Aphorism 15</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The disease in man is nothing else but an affection of this vital force, which is "spiritual" and immaterial.</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sng" cap="none" strike="noStrike">
                <a:solidFill>
                  <a:srgbClr val="000000"/>
                </a:solidFill>
                <a:latin typeface="Arial"/>
                <a:ea typeface="Arial"/>
                <a:cs typeface="Arial"/>
                <a:sym typeface="Arial"/>
              </a:rPr>
              <a:t>Footnote</a:t>
            </a:r>
            <a:r>
              <a:rPr b="0" i="0" lang="en-US" sz="2800" u="none" cap="none" strike="noStrike">
                <a:solidFill>
                  <a:srgbClr val="000000"/>
                </a:solidFill>
                <a:latin typeface="Arial"/>
                <a:ea typeface="Arial"/>
                <a:cs typeface="Arial"/>
                <a:sym typeface="Arial"/>
              </a:rPr>
              <a:t>: Discusses the "spiritual" nature of the vital force and its relationship with disease symptoms.</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27"/>
          <p:cNvPicPr preferRelativeResize="0"/>
          <p:nvPr/>
        </p:nvPicPr>
        <p:blipFill rotWithShape="1">
          <a:blip r:embed="rId3">
            <a:alphaModFix/>
          </a:blip>
          <a:srcRect b="0" l="0" r="0" t="0"/>
          <a:stretch/>
        </p:blipFill>
        <p:spPr>
          <a:xfrm>
            <a:off x="1" y="0"/>
            <a:ext cx="1769142" cy="1263300"/>
          </a:xfrm>
          <a:prstGeom prst="rect">
            <a:avLst/>
          </a:prstGeom>
          <a:noFill/>
          <a:ln>
            <a:noFill/>
          </a:ln>
        </p:spPr>
      </p:pic>
      <p:sp>
        <p:nvSpPr>
          <p:cNvPr id="434" name="Google Shape;434;p27"/>
          <p:cNvSpPr txBox="1"/>
          <p:nvPr/>
        </p:nvSpPr>
        <p:spPr>
          <a:xfrm>
            <a:off x="1860350" y="586100"/>
            <a:ext cx="9693300" cy="652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00" u="none" cap="none" strike="noStrike">
                <a:solidFill>
                  <a:srgbClr val="000000"/>
                </a:solidFill>
                <a:latin typeface="Calibri"/>
                <a:ea typeface="Calibri"/>
                <a:cs typeface="Calibri"/>
                <a:sym typeface="Calibri"/>
              </a:rPr>
              <a:t>Aphorism 17,</a:t>
            </a:r>
            <a:endParaRPr b="1"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600" u="none" cap="none" strike="noStrike">
                <a:solidFill>
                  <a:srgbClr val="000000"/>
                </a:solidFill>
                <a:latin typeface="Calibri"/>
                <a:ea typeface="Calibri"/>
                <a:cs typeface="Calibri"/>
                <a:sym typeface="Calibri"/>
              </a:rPr>
              <a:t>The organism only lets its diseased state be known by morbid sensations and functions. This is an influence exerted upon the immaterial "spiritual" force (vital force).</a:t>
            </a:r>
            <a:endParaRPr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600" u="sng" cap="none" strike="noStrike">
                <a:solidFill>
                  <a:srgbClr val="000000"/>
                </a:solidFill>
                <a:latin typeface="Calibri"/>
                <a:ea typeface="Calibri"/>
                <a:cs typeface="Calibri"/>
                <a:sym typeface="Calibri"/>
              </a:rPr>
              <a:t>Footnote</a:t>
            </a:r>
            <a:r>
              <a:rPr i="0" lang="en-US" sz="2600" u="none" cap="none" strike="noStrike">
                <a:solidFill>
                  <a:srgbClr val="000000"/>
                </a:solidFill>
                <a:latin typeface="Calibri"/>
                <a:ea typeface="Calibri"/>
                <a:cs typeface="Calibri"/>
                <a:sym typeface="Calibri"/>
              </a:rPr>
              <a:t>: Explains how the diseased state affects the "spiritual" vital force, leading to symptoms.</a:t>
            </a:r>
            <a:endParaRPr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br>
              <a:rPr i="0" lang="en-US" sz="2600" u="none" cap="none" strike="noStrike">
                <a:solidFill>
                  <a:srgbClr val="000000"/>
                </a:solidFill>
                <a:latin typeface="Calibri"/>
                <a:ea typeface="Calibri"/>
                <a:cs typeface="Calibri"/>
                <a:sym typeface="Calibri"/>
              </a:rPr>
            </a:br>
            <a:r>
              <a:rPr b="1" i="0" lang="en-US" sz="2600" u="none" cap="none" strike="noStrike">
                <a:solidFill>
                  <a:srgbClr val="000000"/>
                </a:solidFill>
                <a:latin typeface="Calibri"/>
                <a:ea typeface="Calibri"/>
                <a:cs typeface="Calibri"/>
                <a:sym typeface="Calibri"/>
              </a:rPr>
              <a:t>Aphorism 19,</a:t>
            </a:r>
            <a:endParaRPr b="1"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600" u="none" cap="none" strike="noStrike">
                <a:solidFill>
                  <a:srgbClr val="000000"/>
                </a:solidFill>
                <a:latin typeface="Calibri"/>
                <a:ea typeface="Calibri"/>
                <a:cs typeface="Calibri"/>
                <a:sym typeface="Calibri"/>
              </a:rPr>
              <a:t>Content: Disease originates in the "spiritual" vital force that animates the human body.</a:t>
            </a:r>
            <a:endParaRPr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600" u="sng" cap="none" strike="noStrike">
                <a:solidFill>
                  <a:srgbClr val="000000"/>
                </a:solidFill>
                <a:latin typeface="Calibri"/>
                <a:ea typeface="Calibri"/>
                <a:cs typeface="Calibri"/>
                <a:sym typeface="Calibri"/>
              </a:rPr>
              <a:t>Footnote</a:t>
            </a:r>
            <a:r>
              <a:rPr i="0" lang="en-US" sz="2600" u="none" cap="none" strike="noStrike">
                <a:solidFill>
                  <a:srgbClr val="000000"/>
                </a:solidFill>
                <a:latin typeface="Calibri"/>
                <a:ea typeface="Calibri"/>
                <a:cs typeface="Calibri"/>
                <a:sym typeface="Calibri"/>
              </a:rPr>
              <a:t>: Reiterates that the origin of disease is in the "spiritual" force, not the material body. </a:t>
            </a:r>
            <a:endParaRPr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600">
              <a:latin typeface="Calibri"/>
              <a:ea typeface="Calibri"/>
              <a:cs typeface="Calibri"/>
              <a:sym typeface="Calibri"/>
            </a:endParaRPr>
          </a:p>
          <a:p>
            <a:pPr indent="0" lvl="0" marL="0" marR="0" rtl="0" algn="l">
              <a:lnSpc>
                <a:spcPct val="100000"/>
              </a:lnSpc>
              <a:spcBef>
                <a:spcPts val="0"/>
              </a:spcBef>
              <a:spcAft>
                <a:spcPts val="0"/>
              </a:spcAft>
              <a:buNone/>
            </a:pPr>
            <a:r>
              <a:rPr b="1" lang="en-US" sz="2600">
                <a:latin typeface="Calibri"/>
                <a:ea typeface="Calibri"/>
                <a:cs typeface="Calibri"/>
                <a:sym typeface="Calibri"/>
              </a:rPr>
              <a:t>Aphorism 73</a:t>
            </a:r>
            <a:r>
              <a:rPr lang="en-US" sz="2600">
                <a:latin typeface="Calibri"/>
                <a:ea typeface="Calibri"/>
                <a:cs typeface="Calibri"/>
                <a:sym typeface="Calibri"/>
              </a:rPr>
              <a:t> : Acute diseases &amp; Exciting Causes </a:t>
            </a:r>
            <a:endParaRPr sz="2600">
              <a:latin typeface="Calibri"/>
              <a:ea typeface="Calibri"/>
              <a:cs typeface="Calibri"/>
              <a:sym typeface="Calibri"/>
            </a:endParaRPr>
          </a:p>
          <a:p>
            <a:pPr indent="0" lvl="0" marL="0" marR="0" rtl="0" algn="l">
              <a:lnSpc>
                <a:spcPct val="100000"/>
              </a:lnSpc>
              <a:spcBef>
                <a:spcPts val="0"/>
              </a:spcBef>
              <a:spcAft>
                <a:spcPts val="0"/>
              </a:spcAft>
              <a:buNone/>
            </a:pPr>
            <a:r>
              <a:rPr b="1" lang="en-US" sz="2600">
                <a:latin typeface="Calibri"/>
                <a:ea typeface="Calibri"/>
                <a:cs typeface="Calibri"/>
                <a:sym typeface="Calibri"/>
              </a:rPr>
              <a:t>Aphorism 74</a:t>
            </a:r>
            <a:r>
              <a:rPr lang="en-US" sz="2600">
                <a:latin typeface="Calibri"/>
                <a:ea typeface="Calibri"/>
                <a:cs typeface="Calibri"/>
                <a:sym typeface="Calibri"/>
              </a:rPr>
              <a:t> : Chronic diseases </a:t>
            </a:r>
            <a:endParaRPr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28"/>
          <p:cNvPicPr preferRelativeResize="0"/>
          <p:nvPr/>
        </p:nvPicPr>
        <p:blipFill rotWithShape="1">
          <a:blip r:embed="rId3">
            <a:alphaModFix/>
          </a:blip>
          <a:srcRect b="0" l="0" r="0" t="0"/>
          <a:stretch/>
        </p:blipFill>
        <p:spPr>
          <a:xfrm>
            <a:off x="0" y="994252"/>
            <a:ext cx="2149231" cy="1360192"/>
          </a:xfrm>
          <a:prstGeom prst="rect">
            <a:avLst/>
          </a:prstGeom>
          <a:noFill/>
          <a:ln>
            <a:noFill/>
          </a:ln>
        </p:spPr>
      </p:pic>
      <p:sp>
        <p:nvSpPr>
          <p:cNvPr id="440" name="Google Shape;440;p28"/>
          <p:cNvSpPr txBox="1"/>
          <p:nvPr/>
        </p:nvSpPr>
        <p:spPr>
          <a:xfrm>
            <a:off x="2499295" y="994252"/>
            <a:ext cx="9191218" cy="5262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Aphorism 31,</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The dynamic influence of morbific agents impacts the "spiritual" vital force.</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sng" cap="none" strike="noStrike">
                <a:solidFill>
                  <a:srgbClr val="000000"/>
                </a:solidFill>
                <a:latin typeface="Arial"/>
                <a:ea typeface="Arial"/>
                <a:cs typeface="Arial"/>
                <a:sym typeface="Arial"/>
              </a:rPr>
              <a:t>Footnote</a:t>
            </a:r>
            <a:r>
              <a:rPr b="0" i="0" lang="en-US" sz="2800" u="none" cap="none" strike="noStrike">
                <a:solidFill>
                  <a:srgbClr val="000000"/>
                </a:solidFill>
                <a:latin typeface="Arial"/>
                <a:ea typeface="Arial"/>
                <a:cs typeface="Arial"/>
                <a:sym typeface="Arial"/>
              </a:rPr>
              <a:t>: Mentions that the disease-causing agents disturb the "spiritual" vital force.</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2800" u="none" cap="none" strike="noStrike">
                <a:solidFill>
                  <a:srgbClr val="000000"/>
                </a:solidFill>
                <a:latin typeface="Arial"/>
                <a:ea typeface="Arial"/>
                <a:cs typeface="Arial"/>
                <a:sym typeface="Arial"/>
              </a:rPr>
            </a:br>
            <a:r>
              <a:rPr b="1" i="0" lang="en-US" sz="2800" u="none" cap="none" strike="noStrike">
                <a:solidFill>
                  <a:srgbClr val="000000"/>
                </a:solidFill>
                <a:latin typeface="Arial"/>
                <a:ea typeface="Arial"/>
                <a:cs typeface="Arial"/>
                <a:sym typeface="Arial"/>
              </a:rPr>
              <a:t>Aphorism 224,</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The action of the homeopathic remedy is a dynamic, almost "spiritual" action on the vital force.</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sng" cap="none" strike="noStrike">
                <a:solidFill>
                  <a:srgbClr val="000000"/>
                </a:solidFill>
                <a:latin typeface="Arial"/>
                <a:ea typeface="Arial"/>
                <a:cs typeface="Arial"/>
                <a:sym typeface="Arial"/>
              </a:rPr>
              <a:t>Footnote</a:t>
            </a:r>
            <a:r>
              <a:rPr b="0" i="0" lang="en-US" sz="2800" u="none" cap="none" strike="noStrike">
                <a:solidFill>
                  <a:srgbClr val="000000"/>
                </a:solidFill>
                <a:latin typeface="Arial"/>
                <a:ea typeface="Arial"/>
                <a:cs typeface="Arial"/>
                <a:sym typeface="Arial"/>
              </a:rPr>
              <a:t>: Describes how remedies act on the "spiritual" level of the vital force.</a:t>
            </a:r>
            <a:br>
              <a:rPr b="0" i="0" lang="en-US" sz="2800" u="none" cap="none" strike="noStrike">
                <a:solidFill>
                  <a:srgbClr val="000000"/>
                </a:solidFill>
                <a:latin typeface="Arial"/>
                <a:ea typeface="Arial"/>
                <a:cs typeface="Arial"/>
                <a:sym typeface="Arial"/>
              </a:rPr>
            </a:b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2f626aadf51_0_1"/>
          <p:cNvSpPr txBox="1"/>
          <p:nvPr/>
        </p:nvSpPr>
        <p:spPr>
          <a:xfrm>
            <a:off x="170100" y="2306550"/>
            <a:ext cx="9948000" cy="3909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500"/>
              <a:buFont typeface="Arial"/>
              <a:buNone/>
            </a:pPr>
            <a:r>
              <a:t/>
            </a:r>
            <a:endParaRPr b="1" i="0" sz="2400" u="none" cap="none" strike="noStrike">
              <a:solidFill>
                <a:srgbClr val="000000"/>
              </a:solidFill>
              <a:latin typeface="Short Stack"/>
              <a:ea typeface="Short Stack"/>
              <a:cs typeface="Short Stack"/>
              <a:sym typeface="Short Stack"/>
            </a:endParaRPr>
          </a:p>
        </p:txBody>
      </p:sp>
      <p:pic>
        <p:nvPicPr>
          <p:cNvPr id="446" name="Google Shape;446;g2f626aadf51_0_1"/>
          <p:cNvPicPr preferRelativeResize="0"/>
          <p:nvPr/>
        </p:nvPicPr>
        <p:blipFill rotWithShape="1">
          <a:blip r:embed="rId3">
            <a:alphaModFix/>
          </a:blip>
          <a:srcRect b="0" l="0" r="0" t="0"/>
          <a:stretch/>
        </p:blipFill>
        <p:spPr>
          <a:xfrm>
            <a:off x="0" y="530400"/>
            <a:ext cx="2762926" cy="1407724"/>
          </a:xfrm>
          <a:prstGeom prst="rect">
            <a:avLst/>
          </a:prstGeom>
          <a:noFill/>
          <a:ln>
            <a:noFill/>
          </a:ln>
        </p:spPr>
      </p:pic>
      <p:pic>
        <p:nvPicPr>
          <p:cNvPr id="447" name="Google Shape;447;g2f626aadf51_0_1"/>
          <p:cNvPicPr preferRelativeResize="0"/>
          <p:nvPr/>
        </p:nvPicPr>
        <p:blipFill rotWithShape="1">
          <a:blip r:embed="rId4">
            <a:alphaModFix/>
          </a:blip>
          <a:srcRect b="7411" l="27054" r="28832" t="7402"/>
          <a:stretch/>
        </p:blipFill>
        <p:spPr>
          <a:xfrm flipH="1">
            <a:off x="10118150" y="2234907"/>
            <a:ext cx="2099800" cy="4054990"/>
          </a:xfrm>
          <a:prstGeom prst="rect">
            <a:avLst/>
          </a:prstGeom>
          <a:noFill/>
          <a:ln>
            <a:noFill/>
          </a:ln>
        </p:spPr>
      </p:pic>
      <p:pic>
        <p:nvPicPr>
          <p:cNvPr id="448" name="Google Shape;448;g2f626aadf51_0_1"/>
          <p:cNvPicPr preferRelativeResize="0"/>
          <p:nvPr/>
        </p:nvPicPr>
        <p:blipFill rotWithShape="1">
          <a:blip r:embed="rId5">
            <a:alphaModFix/>
          </a:blip>
          <a:srcRect b="0" l="0" r="0" t="0"/>
          <a:stretch/>
        </p:blipFill>
        <p:spPr>
          <a:xfrm>
            <a:off x="3280410" y="213360"/>
            <a:ext cx="5283949" cy="6332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f626aadf51_0_24"/>
          <p:cNvSpPr txBox="1"/>
          <p:nvPr/>
        </p:nvSpPr>
        <p:spPr>
          <a:xfrm>
            <a:off x="5777656" y="-3206568"/>
            <a:ext cx="3639020" cy="2505699"/>
          </a:xfrm>
          <a:prstGeom prst="rect">
            <a:avLst/>
          </a:prstGeom>
          <a:noFill/>
          <a:ln>
            <a:noFill/>
          </a:ln>
        </p:spPr>
        <p:txBody>
          <a:bodyPr anchorCtr="0" anchor="t" bIns="91425" lIns="91425" spcFirstLastPara="1" rIns="91425" wrap="square" tIns="91425">
            <a:noAutofit/>
          </a:bodyPr>
          <a:lstStyle/>
          <a:p>
            <a:pPr indent="-228600" lvl="0" marL="457200" marR="0" rtl="0" algn="just">
              <a:lnSpc>
                <a:spcPct val="100000"/>
              </a:lnSpc>
              <a:spcBef>
                <a:spcPts val="0"/>
              </a:spcBef>
              <a:spcAft>
                <a:spcPts val="0"/>
              </a:spcAft>
              <a:buClr>
                <a:srgbClr val="000000"/>
              </a:buClr>
              <a:buSzPts val="2600"/>
              <a:buFont typeface="Short Stack"/>
              <a:buNone/>
            </a:pPr>
            <a:r>
              <a:t/>
            </a:r>
            <a:endParaRPr b="1" i="0" sz="2600" u="none" cap="none" strike="noStrike">
              <a:solidFill>
                <a:srgbClr val="000000"/>
              </a:solidFill>
              <a:latin typeface="Short Stack"/>
              <a:ea typeface="Short Stack"/>
              <a:cs typeface="Short Stack"/>
              <a:sym typeface="Short Stack"/>
            </a:endParaRPr>
          </a:p>
        </p:txBody>
      </p:sp>
      <p:sp>
        <p:nvSpPr>
          <p:cNvPr id="454" name="Google Shape;454;g2f626aadf51_0_24"/>
          <p:cNvSpPr txBox="1"/>
          <p:nvPr>
            <p:ph type="ctrTitle"/>
          </p:nvPr>
        </p:nvSpPr>
        <p:spPr>
          <a:xfrm>
            <a:off x="3140457" y="291099"/>
            <a:ext cx="5635882" cy="799411"/>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3400">
                <a:solidFill>
                  <a:srgbClr val="5E5E5E"/>
                </a:solidFill>
                <a:highlight>
                  <a:schemeClr val="accent6"/>
                </a:highlight>
                <a:latin typeface="Karla ExtraBold"/>
                <a:ea typeface="Karla ExtraBold"/>
                <a:cs typeface="Karla ExtraBold"/>
                <a:sym typeface="Karla ExtraBold"/>
              </a:rPr>
              <a:t>Temperaments </a:t>
            </a:r>
            <a:endParaRPr b="0" sz="3400">
              <a:solidFill>
                <a:srgbClr val="5E5E5E"/>
              </a:solidFill>
              <a:highlight>
                <a:schemeClr val="accent6"/>
              </a:highlight>
              <a:latin typeface="Karla ExtraBold"/>
              <a:ea typeface="Karla ExtraBold"/>
              <a:cs typeface="Karla ExtraBold"/>
              <a:sym typeface="Karla ExtraBold"/>
            </a:endParaRPr>
          </a:p>
        </p:txBody>
      </p:sp>
      <p:pic>
        <p:nvPicPr>
          <p:cNvPr id="455" name="Google Shape;455;g2f626aadf51_0_24"/>
          <p:cNvPicPr preferRelativeResize="0"/>
          <p:nvPr/>
        </p:nvPicPr>
        <p:blipFill rotWithShape="1">
          <a:blip r:embed="rId3">
            <a:alphaModFix/>
          </a:blip>
          <a:srcRect b="0" l="0" r="0" t="0"/>
          <a:stretch/>
        </p:blipFill>
        <p:spPr>
          <a:xfrm>
            <a:off x="9895200" y="-191726"/>
            <a:ext cx="1999451" cy="1282236"/>
          </a:xfrm>
          <a:prstGeom prst="rect">
            <a:avLst/>
          </a:prstGeom>
          <a:noFill/>
          <a:ln>
            <a:noFill/>
          </a:ln>
        </p:spPr>
      </p:pic>
      <p:pic>
        <p:nvPicPr>
          <p:cNvPr id="456" name="Google Shape;456;g2f626aadf51_0_24"/>
          <p:cNvPicPr preferRelativeResize="0"/>
          <p:nvPr/>
        </p:nvPicPr>
        <p:blipFill rotWithShape="1">
          <a:blip r:embed="rId4">
            <a:alphaModFix/>
          </a:blip>
          <a:srcRect b="0" l="0" r="0" t="0"/>
          <a:stretch/>
        </p:blipFill>
        <p:spPr>
          <a:xfrm>
            <a:off x="6271274" y="1305225"/>
            <a:ext cx="4716225" cy="5552775"/>
          </a:xfrm>
          <a:prstGeom prst="rect">
            <a:avLst/>
          </a:prstGeom>
          <a:noFill/>
          <a:ln>
            <a:noFill/>
          </a:ln>
        </p:spPr>
      </p:pic>
      <p:pic>
        <p:nvPicPr>
          <p:cNvPr id="457" name="Google Shape;457;g2f626aadf51_0_24"/>
          <p:cNvPicPr preferRelativeResize="0"/>
          <p:nvPr/>
        </p:nvPicPr>
        <p:blipFill rotWithShape="1">
          <a:blip r:embed="rId5">
            <a:alphaModFix/>
          </a:blip>
          <a:srcRect b="0" l="0" r="0" t="54627"/>
          <a:stretch/>
        </p:blipFill>
        <p:spPr>
          <a:xfrm>
            <a:off x="1204500" y="2078900"/>
            <a:ext cx="4573151" cy="3202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f70024e5d8_0_0"/>
          <p:cNvSpPr txBox="1"/>
          <p:nvPr/>
        </p:nvSpPr>
        <p:spPr>
          <a:xfrm>
            <a:off x="5777656" y="-3206568"/>
            <a:ext cx="3639000" cy="2505600"/>
          </a:xfrm>
          <a:prstGeom prst="rect">
            <a:avLst/>
          </a:prstGeom>
          <a:noFill/>
          <a:ln>
            <a:noFill/>
          </a:ln>
        </p:spPr>
        <p:txBody>
          <a:bodyPr anchorCtr="0" anchor="t" bIns="91425" lIns="91425" spcFirstLastPara="1" rIns="91425" wrap="square" tIns="91425">
            <a:noAutofit/>
          </a:bodyPr>
          <a:lstStyle/>
          <a:p>
            <a:pPr indent="-228600" lvl="0" marL="457200" marR="0" rtl="0" algn="just">
              <a:lnSpc>
                <a:spcPct val="100000"/>
              </a:lnSpc>
              <a:spcBef>
                <a:spcPts val="0"/>
              </a:spcBef>
              <a:spcAft>
                <a:spcPts val="0"/>
              </a:spcAft>
              <a:buClr>
                <a:srgbClr val="000000"/>
              </a:buClr>
              <a:buSzPts val="2600"/>
              <a:buFont typeface="Short Stack"/>
              <a:buNone/>
            </a:pPr>
            <a:r>
              <a:t/>
            </a:r>
            <a:endParaRPr b="1" i="0" sz="2600" u="none" cap="none" strike="noStrike">
              <a:solidFill>
                <a:srgbClr val="000000"/>
              </a:solidFill>
              <a:latin typeface="Short Stack"/>
              <a:ea typeface="Short Stack"/>
              <a:cs typeface="Short Stack"/>
              <a:sym typeface="Short Stack"/>
            </a:endParaRPr>
          </a:p>
        </p:txBody>
      </p:sp>
      <p:sp>
        <p:nvSpPr>
          <p:cNvPr id="463" name="Google Shape;463;g2f70024e5d8_0_0"/>
          <p:cNvSpPr txBox="1"/>
          <p:nvPr>
            <p:ph type="ctrTitle"/>
          </p:nvPr>
        </p:nvSpPr>
        <p:spPr>
          <a:xfrm>
            <a:off x="2462324" y="291100"/>
            <a:ext cx="6313800" cy="7995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3400">
                <a:solidFill>
                  <a:srgbClr val="5E5E5E"/>
                </a:solidFill>
                <a:highlight>
                  <a:schemeClr val="accent6"/>
                </a:highlight>
                <a:latin typeface="Karla ExtraBold"/>
                <a:ea typeface="Karla ExtraBold"/>
                <a:cs typeface="Karla ExtraBold"/>
                <a:sym typeface="Karla ExtraBold"/>
              </a:rPr>
              <a:t>Temperaments &amp; Remedies</a:t>
            </a:r>
            <a:endParaRPr b="0" sz="3400">
              <a:solidFill>
                <a:srgbClr val="5E5E5E"/>
              </a:solidFill>
              <a:highlight>
                <a:schemeClr val="accent6"/>
              </a:highlight>
              <a:latin typeface="Karla ExtraBold"/>
              <a:ea typeface="Karla ExtraBold"/>
              <a:cs typeface="Karla ExtraBold"/>
              <a:sym typeface="Karla ExtraBold"/>
            </a:endParaRPr>
          </a:p>
        </p:txBody>
      </p:sp>
      <p:pic>
        <p:nvPicPr>
          <p:cNvPr id="464" name="Google Shape;464;g2f70024e5d8_0_0"/>
          <p:cNvPicPr preferRelativeResize="0"/>
          <p:nvPr/>
        </p:nvPicPr>
        <p:blipFill rotWithShape="1">
          <a:blip r:embed="rId3">
            <a:alphaModFix/>
          </a:blip>
          <a:srcRect b="0" l="0" r="0" t="0"/>
          <a:stretch/>
        </p:blipFill>
        <p:spPr>
          <a:xfrm>
            <a:off x="9895200" y="-191726"/>
            <a:ext cx="1999450" cy="1282235"/>
          </a:xfrm>
          <a:prstGeom prst="rect">
            <a:avLst/>
          </a:prstGeom>
          <a:noFill/>
          <a:ln>
            <a:noFill/>
          </a:ln>
        </p:spPr>
      </p:pic>
      <p:pic>
        <p:nvPicPr>
          <p:cNvPr id="465" name="Google Shape;465;g2f70024e5d8_0_0"/>
          <p:cNvPicPr preferRelativeResize="0"/>
          <p:nvPr/>
        </p:nvPicPr>
        <p:blipFill rotWithShape="1">
          <a:blip r:embed="rId4">
            <a:alphaModFix/>
          </a:blip>
          <a:srcRect b="0" l="0" r="0" t="0"/>
          <a:stretch/>
        </p:blipFill>
        <p:spPr>
          <a:xfrm>
            <a:off x="3032150" y="1222025"/>
            <a:ext cx="5248524" cy="5416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9"/>
          <p:cNvPicPr preferRelativeResize="0"/>
          <p:nvPr/>
        </p:nvPicPr>
        <p:blipFill rotWithShape="1">
          <a:blip r:embed="rId3">
            <a:alphaModFix/>
          </a:blip>
          <a:srcRect b="0" l="0" r="0" t="0"/>
          <a:stretch/>
        </p:blipFill>
        <p:spPr>
          <a:xfrm>
            <a:off x="276087" y="0"/>
            <a:ext cx="1459317" cy="703862"/>
          </a:xfrm>
          <a:prstGeom prst="rect">
            <a:avLst/>
          </a:prstGeom>
          <a:noFill/>
          <a:ln>
            <a:noFill/>
          </a:ln>
        </p:spPr>
      </p:pic>
      <p:sp>
        <p:nvSpPr>
          <p:cNvPr id="471" name="Google Shape;471;p9"/>
          <p:cNvSpPr txBox="1"/>
          <p:nvPr/>
        </p:nvSpPr>
        <p:spPr>
          <a:xfrm>
            <a:off x="276087" y="703862"/>
            <a:ext cx="11916000" cy="547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Dr Rajneesh “A treatise on neocortex &amp; its functions in context of principles of Homeopathy”.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Understanding Neocortex in terms of Homeopathic terminology for holistic healing of the individual:</a:t>
            </a:r>
            <a:endParaRPr b="1"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Brain Stem lesions Bilateral /Unilateral cranial nerves</a:t>
            </a:r>
            <a:r>
              <a:rPr b="0" i="0" lang="en-US" sz="2000" u="none" cap="none" strike="noStrike">
                <a:solidFill>
                  <a:srgbClr val="000000"/>
                </a:solidFill>
                <a:latin typeface="Calibri"/>
                <a:ea typeface="Calibri"/>
                <a:cs typeface="Calibri"/>
                <a:sym typeface="Calibri"/>
              </a:rPr>
              <a:t> </a:t>
            </a:r>
            <a:r>
              <a:rPr b="1" i="0" lang="en-US" sz="2000" u="none" cap="none" strike="noStrike">
                <a:solidFill>
                  <a:srgbClr val="000000"/>
                </a:solidFill>
                <a:latin typeface="Calibri"/>
                <a:ea typeface="Calibri"/>
                <a:cs typeface="Calibri"/>
                <a:sym typeface="Calibri"/>
              </a:rPr>
              <a:t>involvement</a:t>
            </a:r>
            <a:r>
              <a:rPr b="0" i="0" lang="en-US" sz="2000" u="none" cap="none" strike="noStrike">
                <a:solidFill>
                  <a:srgbClr val="000000"/>
                </a:solidFill>
                <a:latin typeface="Calibri"/>
                <a:ea typeface="Calibri"/>
                <a:cs typeface="Calibri"/>
                <a:sym typeface="Calibri"/>
              </a:rPr>
              <a:t> : PHOS, PLB, Nux V, ARN, APIS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Cerebellar lesions</a:t>
            </a:r>
            <a:r>
              <a:rPr b="0" i="0" lang="en-US" sz="2000" u="none" cap="none" strike="noStrike">
                <a:solidFill>
                  <a:srgbClr val="000000"/>
                </a:solidFill>
                <a:latin typeface="Calibri"/>
                <a:ea typeface="Calibri"/>
                <a:cs typeface="Calibri"/>
                <a:sym typeface="Calibri"/>
              </a:rPr>
              <a:t>:Ataxia or Incoordination of movements: ALUM,CON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Change in handwriting</a:t>
            </a:r>
            <a:r>
              <a:rPr b="0" i="0" lang="en-US" sz="2000" u="none" cap="none" strike="noStrike">
                <a:solidFill>
                  <a:srgbClr val="000000"/>
                </a:solidFill>
                <a:latin typeface="Calibri"/>
                <a:ea typeface="Calibri"/>
                <a:cs typeface="Calibri"/>
                <a:sym typeface="Calibri"/>
              </a:rPr>
              <a:t>: NUX, Ars, Ign, Lyc</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Intentional tremors:</a:t>
            </a:r>
            <a:r>
              <a:rPr b="0" i="0" lang="en-US" sz="2000" u="none" cap="none" strike="noStrike">
                <a:solidFill>
                  <a:srgbClr val="000000"/>
                </a:solidFill>
                <a:latin typeface="Calibri"/>
                <a:ea typeface="Calibri"/>
                <a:cs typeface="Calibri"/>
                <a:sym typeface="Calibri"/>
              </a:rPr>
              <a:t> Kali Br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Occipital Lobe lesions: Defects in vision (visual field cuts):</a:t>
            </a:r>
            <a:r>
              <a:rPr b="0" i="0" lang="en-US" sz="2000" u="none" cap="none" strike="noStrike">
                <a:solidFill>
                  <a:srgbClr val="000000"/>
                </a:solidFill>
                <a:latin typeface="Calibri"/>
                <a:ea typeface="Calibri"/>
                <a:cs typeface="Calibri"/>
                <a:sym typeface="Calibri"/>
              </a:rPr>
              <a:t> Bell, Nat mur, Sulph, Gels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Parietal lobe lesions: Sensory inattention: </a:t>
            </a:r>
            <a:r>
              <a:rPr b="0" i="0" lang="en-US" sz="2000" u="none" cap="none" strike="noStrike">
                <a:solidFill>
                  <a:srgbClr val="000000"/>
                </a:solidFill>
                <a:latin typeface="Calibri"/>
                <a:ea typeface="Calibri"/>
                <a:cs typeface="Calibri"/>
                <a:sym typeface="Calibri"/>
              </a:rPr>
              <a:t>ANAC, SEC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Homeopathic remedies exclusively working on Dopamine</a:t>
            </a:r>
            <a:r>
              <a:rPr b="0" i="0" lang="en-US" sz="2000" u="none" cap="none" strike="noStrike">
                <a:solidFill>
                  <a:srgbClr val="000000"/>
                </a:solidFill>
                <a:latin typeface="Calibri"/>
                <a:ea typeface="Calibri"/>
                <a:cs typeface="Calibri"/>
                <a:sym typeface="Calibri"/>
              </a:rPr>
              <a:t>: ACON, ARS, AUR MERC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Mind - Unreal-everything seems </a:t>
            </a:r>
            <a:r>
              <a:rPr b="0" i="0" lang="en-US" sz="3000" u="none" cap="none" strike="noStrike">
                <a:solidFill>
                  <a:srgbClr val="000000"/>
                </a:solidFill>
                <a:latin typeface="Calibri"/>
                <a:ea typeface="Calibri"/>
                <a:cs typeface="Calibri"/>
                <a:sym typeface="Calibri"/>
              </a:rPr>
              <a:t>Alum, Med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Mind Pleasure -</a:t>
            </a:r>
            <a:r>
              <a:rPr b="0" i="0" lang="en-US" sz="3000" u="none" cap="none" strike="noStrike">
                <a:solidFill>
                  <a:srgbClr val="000000"/>
                </a:solidFill>
                <a:latin typeface="Calibri"/>
                <a:ea typeface="Calibri"/>
                <a:cs typeface="Calibri"/>
                <a:sym typeface="Calibri"/>
              </a:rPr>
              <a:t> Cann-I, carb-ac,lac del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Mind - Pain during -</a:t>
            </a:r>
            <a:r>
              <a:rPr b="0" i="0" lang="en-US" sz="3000" u="none" cap="none" strike="noStrike">
                <a:solidFill>
                  <a:srgbClr val="000000"/>
                </a:solidFill>
                <a:latin typeface="Calibri"/>
                <a:ea typeface="Calibri"/>
                <a:cs typeface="Calibri"/>
                <a:sym typeface="Calibri"/>
              </a:rPr>
              <a:t> Cham, Vetat</a:t>
            </a:r>
            <a:endParaRPr b="0"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Mind fear -duty-neglect his duty to</a:t>
            </a:r>
            <a:r>
              <a:rPr b="0" i="0" lang="en-US" sz="3000" u="none" cap="none" strike="noStrike">
                <a:solidFill>
                  <a:srgbClr val="000000"/>
                </a:solidFill>
                <a:latin typeface="Calibri"/>
                <a:ea typeface="Calibri"/>
                <a:cs typeface="Calibri"/>
                <a:sym typeface="Calibri"/>
              </a:rPr>
              <a:t>: Aur</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84d0817f9e_0_67"/>
          <p:cNvSpPr txBox="1"/>
          <p:nvPr>
            <p:ph type="title"/>
          </p:nvPr>
        </p:nvSpPr>
        <p:spPr>
          <a:xfrm>
            <a:off x="107333" y="105433"/>
            <a:ext cx="5952900" cy="10992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rPr b="0" lang="en-US" sz="3100">
                <a:latin typeface="Karla ExtraBold"/>
                <a:ea typeface="Karla ExtraBold"/>
                <a:cs typeface="Karla ExtraBold"/>
                <a:sym typeface="Karla ExtraBold"/>
              </a:rPr>
              <a:t>Introducing: </a:t>
            </a:r>
            <a:endParaRPr b="0" sz="3100">
              <a:latin typeface="Karla ExtraBold"/>
              <a:ea typeface="Karla ExtraBold"/>
              <a:cs typeface="Karla ExtraBold"/>
              <a:sym typeface="Karla ExtraBold"/>
            </a:endParaRPr>
          </a:p>
          <a:p>
            <a:pPr indent="0" lvl="0" marL="0" rtl="0" algn="l">
              <a:lnSpc>
                <a:spcPct val="100000"/>
              </a:lnSpc>
              <a:spcBef>
                <a:spcPts val="0"/>
              </a:spcBef>
              <a:spcAft>
                <a:spcPts val="0"/>
              </a:spcAft>
              <a:buClr>
                <a:schemeClr val="dk1"/>
              </a:buClr>
              <a:buSzPts val="1500"/>
              <a:buFont typeface="Arial"/>
              <a:buNone/>
            </a:pPr>
            <a:r>
              <a:rPr b="0" lang="en-US" sz="3100">
                <a:solidFill>
                  <a:srgbClr val="9900FF"/>
                </a:solidFill>
                <a:latin typeface="Karla ExtraBold"/>
                <a:ea typeface="Karla ExtraBold"/>
                <a:cs typeface="Karla ExtraBold"/>
                <a:sym typeface="Karla ExtraBold"/>
              </a:rPr>
              <a:t>Kavitha Kukunoor </a:t>
            </a:r>
            <a:endParaRPr b="0" sz="3100">
              <a:solidFill>
                <a:srgbClr val="9900FF"/>
              </a:solidFill>
              <a:latin typeface="Karla ExtraBold"/>
              <a:ea typeface="Karla ExtraBold"/>
              <a:cs typeface="Karla ExtraBold"/>
              <a:sym typeface="Karla ExtraBold"/>
            </a:endParaRPr>
          </a:p>
        </p:txBody>
      </p:sp>
      <p:sp>
        <p:nvSpPr>
          <p:cNvPr id="245" name="Google Shape;245;g84d0817f9e_0_67"/>
          <p:cNvSpPr txBox="1"/>
          <p:nvPr>
            <p:ph idx="1" type="subTitle"/>
          </p:nvPr>
        </p:nvSpPr>
        <p:spPr>
          <a:xfrm>
            <a:off x="-111623" y="965433"/>
            <a:ext cx="5749100" cy="5675388"/>
          </a:xfrm>
          <a:prstGeom prst="rect">
            <a:avLst/>
          </a:prstGeom>
          <a:noFill/>
          <a:ln>
            <a:noFill/>
          </a:ln>
        </p:spPr>
        <p:txBody>
          <a:bodyPr anchorCtr="0" anchor="t" bIns="121900" lIns="121900" spcFirstLastPara="1" rIns="121900" wrap="square" tIns="121900">
            <a:noAutofit/>
          </a:bodyPr>
          <a:lstStyle/>
          <a:p>
            <a:pPr indent="-431800" lvl="0" marL="609600" rtl="0" algn="l">
              <a:lnSpc>
                <a:spcPct val="115000"/>
              </a:lnSpc>
              <a:spcBef>
                <a:spcPts val="160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Bachelors in homeopathy -BHMS (India)</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Nationally Board Certified Classical Homeopath CCH - USA</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Registered member of NASH - </a:t>
            </a:r>
            <a:endParaRPr b="1" sz="2000">
              <a:solidFill>
                <a:srgbClr val="000000"/>
              </a:solidFill>
              <a:latin typeface="Short Stack"/>
              <a:ea typeface="Short Stack"/>
              <a:cs typeface="Short Stack"/>
              <a:sym typeface="Short Stack"/>
            </a:endParaRPr>
          </a:p>
          <a:p>
            <a:pPr indent="0" lvl="0" marL="457200" rtl="0" algn="l">
              <a:lnSpc>
                <a:spcPct val="115000"/>
              </a:lnSpc>
              <a:spcBef>
                <a:spcPts val="0"/>
              </a:spcBef>
              <a:spcAft>
                <a:spcPts val="0"/>
              </a:spcAft>
              <a:buSzPts val="2800"/>
              <a:buNone/>
            </a:pPr>
            <a:r>
              <a:rPr b="1" lang="en-US" sz="2000">
                <a:solidFill>
                  <a:srgbClr val="000000"/>
                </a:solidFill>
                <a:latin typeface="Short Stack"/>
                <a:ea typeface="Short Stack"/>
                <a:cs typeface="Short Stack"/>
                <a:sym typeface="Short Stack"/>
              </a:rPr>
              <a:t>   Rs Hom(NA) - USA</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Certified HP Supervisor in Homeoprophylaxis</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Served FHCi Board in 2019</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Served HPWWC Board in 2019</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Past HWC President &amp; COO </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Life time member of NCH</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Associate Editor - Homeopathic Heritage</a:t>
            </a:r>
            <a:endParaRPr b="1" sz="2000">
              <a:solidFill>
                <a:srgbClr val="000000"/>
              </a:solidFill>
              <a:latin typeface="Short Stack"/>
              <a:ea typeface="Short Stack"/>
              <a:cs typeface="Short Stack"/>
              <a:sym typeface="Short Stack"/>
            </a:endParaRPr>
          </a:p>
          <a:p>
            <a:pPr indent="-431800" lvl="0" marL="609600" rtl="0" algn="l">
              <a:lnSpc>
                <a:spcPct val="115000"/>
              </a:lnSpc>
              <a:spcBef>
                <a:spcPts val="0"/>
              </a:spcBef>
              <a:spcAft>
                <a:spcPts val="0"/>
              </a:spcAft>
              <a:buClr>
                <a:srgbClr val="000000"/>
              </a:buClr>
              <a:buSzPts val="2000"/>
              <a:buFont typeface="Short Stack"/>
              <a:buChar char="❏"/>
            </a:pPr>
            <a:r>
              <a:rPr b="1" lang="en-US" sz="2000">
                <a:solidFill>
                  <a:srgbClr val="000000"/>
                </a:solidFill>
                <a:latin typeface="Short Stack"/>
                <a:ea typeface="Short Stack"/>
                <a:cs typeface="Short Stack"/>
                <a:sym typeface="Short Stack"/>
              </a:rPr>
              <a:t>LMHI member – Liga Medicorum Homoeopathica Internationalis</a:t>
            </a:r>
            <a:endParaRPr b="1" sz="2000">
              <a:solidFill>
                <a:srgbClr val="000000"/>
              </a:solidFill>
              <a:latin typeface="Short Stack"/>
              <a:ea typeface="Short Stack"/>
              <a:cs typeface="Short Stack"/>
              <a:sym typeface="Short Stack"/>
            </a:endParaRPr>
          </a:p>
        </p:txBody>
      </p:sp>
      <p:sp>
        <p:nvSpPr>
          <p:cNvPr id="246" name="Google Shape;246;g84d0817f9e_0_67"/>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2100"/>
              </a:spcAft>
              <a:buSzPts val="2400"/>
              <a:buNone/>
            </a:pPr>
            <a:r>
              <a:t/>
            </a:r>
            <a:endParaRPr/>
          </a:p>
        </p:txBody>
      </p:sp>
      <p:pic>
        <p:nvPicPr>
          <p:cNvPr id="247" name="Google Shape;247;g84d0817f9e_0_67"/>
          <p:cNvPicPr preferRelativeResize="0"/>
          <p:nvPr/>
        </p:nvPicPr>
        <p:blipFill rotWithShape="1">
          <a:blip r:embed="rId3">
            <a:alphaModFix/>
          </a:blip>
          <a:srcRect b="0" l="0" r="0" t="0"/>
          <a:stretch/>
        </p:blipFill>
        <p:spPr>
          <a:xfrm>
            <a:off x="6167625" y="217188"/>
            <a:ext cx="5952800" cy="6423633"/>
          </a:xfrm>
          <a:prstGeom prst="rect">
            <a:avLst/>
          </a:prstGeom>
          <a:noFill/>
          <a:ln>
            <a:noFill/>
          </a:ln>
        </p:spPr>
      </p:pic>
      <p:pic>
        <p:nvPicPr>
          <p:cNvPr id="248" name="Google Shape;248;g84d0817f9e_0_67"/>
          <p:cNvPicPr preferRelativeResize="0"/>
          <p:nvPr/>
        </p:nvPicPr>
        <p:blipFill rotWithShape="1">
          <a:blip r:embed="rId4">
            <a:alphaModFix/>
          </a:blip>
          <a:srcRect b="0" l="0" r="0" t="0"/>
          <a:stretch/>
        </p:blipFill>
        <p:spPr>
          <a:xfrm>
            <a:off x="3324153" y="0"/>
            <a:ext cx="2762926" cy="14077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2f70024e5d8_0_18"/>
          <p:cNvSpPr txBox="1"/>
          <p:nvPr/>
        </p:nvSpPr>
        <p:spPr>
          <a:xfrm>
            <a:off x="449400" y="2546075"/>
            <a:ext cx="11293200" cy="3989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45720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45720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a:p>
            <a:pPr indent="0" lvl="0" marL="457200" marR="0" rtl="0" algn="just">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Short Stack"/>
              <a:ea typeface="Short Stack"/>
              <a:cs typeface="Short Stack"/>
              <a:sym typeface="Short Stack"/>
            </a:endParaRPr>
          </a:p>
        </p:txBody>
      </p:sp>
      <p:sp>
        <p:nvSpPr>
          <p:cNvPr id="477" name="Google Shape;477;g2f70024e5d8_0_18"/>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8" name="Google Shape;478;g2f70024e5d8_0_18"/>
          <p:cNvPicPr preferRelativeResize="0"/>
          <p:nvPr/>
        </p:nvPicPr>
        <p:blipFill rotWithShape="1">
          <a:blip r:embed="rId3">
            <a:alphaModFix/>
          </a:blip>
          <a:srcRect b="0" l="0" r="0" t="0"/>
          <a:stretch/>
        </p:blipFill>
        <p:spPr>
          <a:xfrm>
            <a:off x="0" y="530413"/>
            <a:ext cx="2762926" cy="1407724"/>
          </a:xfrm>
          <a:prstGeom prst="rect">
            <a:avLst/>
          </a:prstGeom>
          <a:noFill/>
          <a:ln>
            <a:noFill/>
          </a:ln>
        </p:spPr>
      </p:pic>
      <p:sp>
        <p:nvSpPr>
          <p:cNvPr id="479" name="Google Shape;479;g2f70024e5d8_0_18"/>
          <p:cNvSpPr txBox="1"/>
          <p:nvPr/>
        </p:nvSpPr>
        <p:spPr>
          <a:xfrm>
            <a:off x="449400" y="1886560"/>
            <a:ext cx="7149600" cy="187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240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From Book “From Heartbeats to Brainwaves” by Dr Rajneesh Kumar Sharma</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An In-Depth analysis of Electrocardiograms, Encephalograms and Homeopathy</a:t>
            </a:r>
            <a:endParaRPr b="0" i="0" sz="2400" u="none" cap="none" strike="noStrike">
              <a:solidFill>
                <a:srgbClr val="000000"/>
              </a:solidFill>
              <a:latin typeface="Arial"/>
              <a:ea typeface="Arial"/>
              <a:cs typeface="Arial"/>
              <a:sym typeface="Arial"/>
            </a:endParaRPr>
          </a:p>
        </p:txBody>
      </p:sp>
      <p:pic>
        <p:nvPicPr>
          <p:cNvPr id="480" name="Google Shape;480;g2f70024e5d8_0_18"/>
          <p:cNvPicPr preferRelativeResize="0"/>
          <p:nvPr/>
        </p:nvPicPr>
        <p:blipFill rotWithShape="1">
          <a:blip r:embed="rId4">
            <a:alphaModFix/>
          </a:blip>
          <a:srcRect b="0" l="0" r="0" t="0"/>
          <a:stretch/>
        </p:blipFill>
        <p:spPr>
          <a:xfrm>
            <a:off x="7305773" y="504762"/>
            <a:ext cx="4436827" cy="60310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g20e15b3eda5_0_10"/>
          <p:cNvPicPr preferRelativeResize="0"/>
          <p:nvPr/>
        </p:nvPicPr>
        <p:blipFill rotWithShape="1">
          <a:blip r:embed="rId3">
            <a:alphaModFix/>
          </a:blip>
          <a:srcRect b="0" l="0" r="0" t="0"/>
          <a:stretch/>
        </p:blipFill>
        <p:spPr>
          <a:xfrm>
            <a:off x="0" y="-1"/>
            <a:ext cx="12192000" cy="6896485"/>
          </a:xfrm>
          <a:prstGeom prst="rect">
            <a:avLst/>
          </a:prstGeom>
          <a:noFill/>
          <a:ln>
            <a:noFill/>
          </a:ln>
        </p:spPr>
      </p:pic>
      <p:pic>
        <p:nvPicPr>
          <p:cNvPr id="486" name="Google Shape;486;g20e15b3eda5_0_10"/>
          <p:cNvPicPr preferRelativeResize="0"/>
          <p:nvPr/>
        </p:nvPicPr>
        <p:blipFill rotWithShape="1">
          <a:blip r:embed="rId4">
            <a:alphaModFix/>
          </a:blip>
          <a:srcRect b="0" l="0" r="0" t="0"/>
          <a:stretch/>
        </p:blipFill>
        <p:spPr>
          <a:xfrm>
            <a:off x="0" y="0"/>
            <a:ext cx="2061449" cy="1325218"/>
          </a:xfrm>
          <a:prstGeom prst="rect">
            <a:avLst/>
          </a:prstGeom>
          <a:noFill/>
          <a:ln>
            <a:noFill/>
          </a:ln>
        </p:spPr>
      </p:pic>
      <p:sp>
        <p:nvSpPr>
          <p:cNvPr id="487" name="Google Shape;487;g20e15b3eda5_0_10"/>
          <p:cNvSpPr txBox="1"/>
          <p:nvPr/>
        </p:nvSpPr>
        <p:spPr>
          <a:xfrm>
            <a:off x="1721926" y="265483"/>
            <a:ext cx="5066427" cy="553998"/>
          </a:xfrm>
          <a:prstGeom prst="rect">
            <a:avLst/>
          </a:prstGeom>
          <a:solidFill>
            <a:srgbClr val="F4F47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TYPES OF BRAIN WAVES</a:t>
            </a:r>
            <a:endParaRPr b="0" i="0" sz="3000" u="none" cap="none" strike="noStrike">
              <a:solidFill>
                <a:srgbClr val="000000"/>
              </a:solidFill>
              <a:latin typeface="Arial"/>
              <a:ea typeface="Arial"/>
              <a:cs typeface="Arial"/>
              <a:sym typeface="Arial"/>
            </a:endParaRPr>
          </a:p>
        </p:txBody>
      </p:sp>
      <p:pic>
        <p:nvPicPr>
          <p:cNvPr id="488" name="Google Shape;488;g20e15b3eda5_0_10"/>
          <p:cNvPicPr preferRelativeResize="0"/>
          <p:nvPr/>
        </p:nvPicPr>
        <p:blipFill rotWithShape="1">
          <a:blip r:embed="rId5">
            <a:alphaModFix/>
          </a:blip>
          <a:srcRect b="0" l="0" r="0" t="0"/>
          <a:stretch/>
        </p:blipFill>
        <p:spPr>
          <a:xfrm>
            <a:off x="234972" y="1222032"/>
            <a:ext cx="5342944" cy="53704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4"/>
          <p:cNvPicPr preferRelativeResize="0"/>
          <p:nvPr/>
        </p:nvPicPr>
        <p:blipFill rotWithShape="1">
          <a:blip r:embed="rId3">
            <a:alphaModFix/>
          </a:blip>
          <a:srcRect b="0" l="0" r="0" t="0"/>
          <a:stretch/>
        </p:blipFill>
        <p:spPr>
          <a:xfrm>
            <a:off x="-298322" y="150866"/>
            <a:ext cx="2762926" cy="1407724"/>
          </a:xfrm>
          <a:prstGeom prst="rect">
            <a:avLst/>
          </a:prstGeom>
          <a:noFill/>
          <a:ln>
            <a:noFill/>
          </a:ln>
        </p:spPr>
      </p:pic>
      <p:pic>
        <p:nvPicPr>
          <p:cNvPr id="494" name="Google Shape;494;p4"/>
          <p:cNvPicPr preferRelativeResize="0"/>
          <p:nvPr/>
        </p:nvPicPr>
        <p:blipFill rotWithShape="1">
          <a:blip r:embed="rId4">
            <a:alphaModFix/>
          </a:blip>
          <a:srcRect b="0" l="0" r="0" t="0"/>
          <a:stretch/>
        </p:blipFill>
        <p:spPr>
          <a:xfrm>
            <a:off x="0" y="-112276"/>
            <a:ext cx="12192000" cy="6896485"/>
          </a:xfrm>
          <a:prstGeom prst="rect">
            <a:avLst/>
          </a:prstGeom>
          <a:noFill/>
          <a:ln>
            <a:noFill/>
          </a:ln>
        </p:spPr>
      </p:pic>
      <p:pic>
        <p:nvPicPr>
          <p:cNvPr id="495" name="Google Shape;495;p4"/>
          <p:cNvPicPr preferRelativeResize="0"/>
          <p:nvPr/>
        </p:nvPicPr>
        <p:blipFill rotWithShape="1">
          <a:blip r:embed="rId5">
            <a:alphaModFix/>
          </a:blip>
          <a:srcRect b="0" l="0" r="0" t="0"/>
          <a:stretch/>
        </p:blipFill>
        <p:spPr>
          <a:xfrm>
            <a:off x="4990616" y="-84717"/>
            <a:ext cx="7201384" cy="2908949"/>
          </a:xfrm>
          <a:prstGeom prst="rect">
            <a:avLst/>
          </a:prstGeom>
          <a:noFill/>
          <a:ln>
            <a:noFill/>
          </a:ln>
        </p:spPr>
      </p:pic>
      <p:sp>
        <p:nvSpPr>
          <p:cNvPr id="496" name="Google Shape;496;p4"/>
          <p:cNvSpPr txBox="1"/>
          <p:nvPr/>
        </p:nvSpPr>
        <p:spPr>
          <a:xfrm>
            <a:off x="438536" y="2483125"/>
            <a:ext cx="11314800" cy="3940500"/>
          </a:xfrm>
          <a:prstGeom prst="rect">
            <a:avLst/>
          </a:prstGeom>
          <a:solidFill>
            <a:srgbClr val="C8AC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For Cognitive processes, higher order brain functions, for learning, memory consolidation &amp; Information processing.Emotional &amp; mental well being &amp; performance optimization.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Increased</a:t>
            </a:r>
            <a:r>
              <a:rPr b="0" i="0" lang="en-US" sz="2200" u="none" cap="none" strike="noStrike">
                <a:solidFill>
                  <a:srgbClr val="000000"/>
                </a:solidFill>
                <a:latin typeface="Calibri"/>
                <a:ea typeface="Calibri"/>
                <a:cs typeface="Calibri"/>
                <a:sym typeface="Calibri"/>
              </a:rPr>
              <a:t> : Anxiety, High arousal, stress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Decreased</a:t>
            </a:r>
            <a:r>
              <a:rPr b="0" i="0" lang="en-US" sz="2200" u="none" cap="none" strike="noStrike">
                <a:solidFill>
                  <a:srgbClr val="000000"/>
                </a:solidFill>
                <a:latin typeface="Calibri"/>
                <a:ea typeface="Calibri"/>
                <a:cs typeface="Calibri"/>
                <a:sym typeface="Calibri"/>
              </a:rPr>
              <a:t>: ADHD, depression, learning disabilities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Optimal</a:t>
            </a:r>
            <a:r>
              <a:rPr b="0" i="0" lang="en-US" sz="2200" u="none" cap="none" strike="noStrike">
                <a:solidFill>
                  <a:srgbClr val="000000"/>
                </a:solidFill>
                <a:latin typeface="Calibri"/>
                <a:ea typeface="Calibri"/>
                <a:cs typeface="Calibri"/>
                <a:sym typeface="Calibri"/>
              </a:rPr>
              <a:t> : Binding senses, cognition, information processing, learning perception, REM sleep.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Aggravation</a:t>
            </a:r>
            <a:r>
              <a:rPr b="0" i="0" lang="en-US" sz="2200" u="none" cap="none" strike="noStrike">
                <a:solidFill>
                  <a:srgbClr val="000000"/>
                </a:solidFill>
                <a:latin typeface="Calibri"/>
                <a:ea typeface="Calibri"/>
                <a:cs typeface="Calibri"/>
                <a:sym typeface="Calibri"/>
              </a:rPr>
              <a:t> : Meditation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Homeopathic remedies for </a:t>
            </a:r>
            <a:r>
              <a:rPr b="1" i="0" lang="en-US" sz="2200" u="none" cap="none" strike="noStrike">
                <a:solidFill>
                  <a:srgbClr val="000000"/>
                </a:solidFill>
                <a:latin typeface="Calibri"/>
                <a:ea typeface="Calibri"/>
                <a:cs typeface="Calibri"/>
                <a:sym typeface="Calibri"/>
              </a:rPr>
              <a:t>GAMMA WAVES Increased : Ars, Acon, Cocc, Cupr, Carc.</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Homeopathic remedies for </a:t>
            </a:r>
            <a:r>
              <a:rPr b="1" i="0" lang="en-US" sz="2200" u="none" cap="none" strike="noStrike">
                <a:solidFill>
                  <a:srgbClr val="000000"/>
                </a:solidFill>
                <a:latin typeface="Calibri"/>
                <a:ea typeface="Calibri"/>
                <a:cs typeface="Calibri"/>
                <a:sym typeface="Calibri"/>
              </a:rPr>
              <a:t>GAMMA WAVES Decreased : Anac, Phos, Sep, Agar, Carc.</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Times New Roman"/>
                <a:ea typeface="Times New Roman"/>
                <a:cs typeface="Times New Roman"/>
                <a:sym typeface="Times New Roman"/>
              </a:rPr>
              <a:t> </a:t>
            </a:r>
            <a:endParaRPr b="0" i="0" sz="2200" u="none" cap="none" strike="noStrike">
              <a:solidFill>
                <a:srgbClr val="000000"/>
              </a:solidFill>
              <a:latin typeface="Calibri"/>
              <a:ea typeface="Calibri"/>
              <a:cs typeface="Calibri"/>
              <a:sym typeface="Calibri"/>
            </a:endParaRPr>
          </a:p>
        </p:txBody>
      </p:sp>
      <p:sp>
        <p:nvSpPr>
          <p:cNvPr id="497" name="Google Shape;497;p4"/>
          <p:cNvSpPr txBox="1"/>
          <p:nvPr/>
        </p:nvSpPr>
        <p:spPr>
          <a:xfrm>
            <a:off x="163679" y="252899"/>
            <a:ext cx="6454457" cy="75405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300"/>
              <a:buFont typeface="Arial"/>
              <a:buNone/>
            </a:pPr>
            <a:r>
              <a:rPr b="0" i="0" lang="en-US" sz="4300" u="none" cap="none" strike="noStrike">
                <a:solidFill>
                  <a:schemeClr val="accent6"/>
                </a:solidFill>
                <a:highlight>
                  <a:srgbClr val="800080"/>
                </a:highlight>
                <a:latin typeface="Arial"/>
                <a:ea typeface="Arial"/>
                <a:cs typeface="Arial"/>
                <a:sym typeface="Arial"/>
              </a:rPr>
              <a:t>GAMMA WAVES</a:t>
            </a:r>
            <a:endParaRPr b="0" i="0" sz="4300" u="none" cap="none" strike="noStrike">
              <a:solidFill>
                <a:schemeClr val="accent6"/>
              </a:solidFill>
              <a:highlight>
                <a:srgbClr val="800080"/>
              </a:highlight>
              <a:latin typeface="Arial"/>
              <a:ea typeface="Arial"/>
              <a:cs typeface="Arial"/>
              <a:sym typeface="Arial"/>
            </a:endParaRPr>
          </a:p>
        </p:txBody>
      </p:sp>
      <p:pic>
        <p:nvPicPr>
          <p:cNvPr id="498" name="Google Shape;498;p4"/>
          <p:cNvPicPr preferRelativeResize="0"/>
          <p:nvPr/>
        </p:nvPicPr>
        <p:blipFill rotWithShape="1">
          <a:blip r:embed="rId6">
            <a:alphaModFix/>
          </a:blip>
          <a:srcRect b="0" l="0" r="0" t="0"/>
          <a:stretch/>
        </p:blipFill>
        <p:spPr>
          <a:xfrm>
            <a:off x="438536" y="1344569"/>
            <a:ext cx="6454457" cy="875849"/>
          </a:xfrm>
          <a:prstGeom prst="rect">
            <a:avLst/>
          </a:prstGeom>
          <a:noFill/>
          <a:ln>
            <a:noFill/>
          </a:ln>
        </p:spPr>
      </p:pic>
      <p:pic>
        <p:nvPicPr>
          <p:cNvPr id="499" name="Google Shape;499;p4"/>
          <p:cNvPicPr preferRelativeResize="0"/>
          <p:nvPr/>
        </p:nvPicPr>
        <p:blipFill rotWithShape="1">
          <a:blip r:embed="rId3">
            <a:alphaModFix/>
          </a:blip>
          <a:srcRect b="0" l="0" r="0" t="0"/>
          <a:stretch/>
        </p:blipFill>
        <p:spPr>
          <a:xfrm>
            <a:off x="10416435" y="-8"/>
            <a:ext cx="1660770" cy="84171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5"/>
          <p:cNvPicPr preferRelativeResize="0"/>
          <p:nvPr/>
        </p:nvPicPr>
        <p:blipFill rotWithShape="1">
          <a:blip r:embed="rId3">
            <a:alphaModFix/>
          </a:blip>
          <a:srcRect b="5104" l="25200" r="26053" t="0"/>
          <a:stretch/>
        </p:blipFill>
        <p:spPr>
          <a:xfrm>
            <a:off x="0" y="3875275"/>
            <a:ext cx="2181795" cy="2982725"/>
          </a:xfrm>
          <a:prstGeom prst="rect">
            <a:avLst/>
          </a:prstGeom>
          <a:noFill/>
          <a:ln>
            <a:noFill/>
          </a:ln>
        </p:spPr>
      </p:pic>
      <p:pic>
        <p:nvPicPr>
          <p:cNvPr id="505" name="Google Shape;505;p5"/>
          <p:cNvPicPr preferRelativeResize="0"/>
          <p:nvPr/>
        </p:nvPicPr>
        <p:blipFill rotWithShape="1">
          <a:blip r:embed="rId4">
            <a:alphaModFix/>
          </a:blip>
          <a:srcRect b="0" l="0" r="0" t="0"/>
          <a:stretch/>
        </p:blipFill>
        <p:spPr>
          <a:xfrm>
            <a:off x="0" y="530413"/>
            <a:ext cx="2762926" cy="1407724"/>
          </a:xfrm>
          <a:prstGeom prst="rect">
            <a:avLst/>
          </a:prstGeom>
          <a:noFill/>
          <a:ln>
            <a:noFill/>
          </a:ln>
        </p:spPr>
      </p:pic>
      <p:pic>
        <p:nvPicPr>
          <p:cNvPr id="506" name="Google Shape;506;p5"/>
          <p:cNvPicPr preferRelativeResize="0"/>
          <p:nvPr/>
        </p:nvPicPr>
        <p:blipFill rotWithShape="1">
          <a:blip r:embed="rId5">
            <a:alphaModFix/>
          </a:blip>
          <a:srcRect b="0" l="0" r="0" t="0"/>
          <a:stretch/>
        </p:blipFill>
        <p:spPr>
          <a:xfrm>
            <a:off x="0" y="0"/>
            <a:ext cx="12192000" cy="6861108"/>
          </a:xfrm>
          <a:prstGeom prst="rect">
            <a:avLst/>
          </a:prstGeom>
          <a:noFill/>
          <a:ln>
            <a:noFill/>
          </a:ln>
        </p:spPr>
      </p:pic>
      <p:sp>
        <p:nvSpPr>
          <p:cNvPr id="507" name="Google Shape;507;p5"/>
          <p:cNvSpPr txBox="1"/>
          <p:nvPr/>
        </p:nvSpPr>
        <p:spPr>
          <a:xfrm>
            <a:off x="1585395" y="1455836"/>
            <a:ext cx="9021209" cy="4970591"/>
          </a:xfrm>
          <a:prstGeom prst="rect">
            <a:avLst/>
          </a:prstGeom>
          <a:solidFill>
            <a:srgbClr val="FEEFC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These are high frequency &amp; low amplitude (16 Hz to 30 Hz) brain waves linked to physical world, processing sensory &amp; motor actions. This neural activity includes conscious thought process &amp; logical reasoning, with a stimulating effect on cognition.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Beta wave state</a:t>
            </a:r>
            <a:r>
              <a:rPr b="0" i="0" lang="en-US" sz="2000" u="none" cap="none" strike="noStrike">
                <a:solidFill>
                  <a:srgbClr val="000000"/>
                </a:solidFill>
                <a:latin typeface="Calibri"/>
                <a:ea typeface="Calibri"/>
                <a:cs typeface="Calibri"/>
                <a:sym typeface="Calibri"/>
              </a:rPr>
              <a:t> -Stressful state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Uncontrollable thought is anxiety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Origin Bilaterally symmetrical Parietal and Frontal regions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Optimal level of beta waves helps in efficient concentration &amp; facilitates the completion of task oriented activities.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Increased</a:t>
            </a:r>
            <a:r>
              <a:rPr b="0" i="0" lang="en-US" sz="2000" u="none" cap="none" strike="noStrike">
                <a:solidFill>
                  <a:srgbClr val="000000"/>
                </a:solidFill>
                <a:latin typeface="Calibri"/>
                <a:ea typeface="Calibri"/>
                <a:cs typeface="Calibri"/>
                <a:sym typeface="Calibri"/>
              </a:rPr>
              <a:t>: Adrenaline, anxiety, high arousal, Inability to relax, stress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Decreased</a:t>
            </a:r>
            <a:r>
              <a:rPr b="0" i="0" lang="en-US" sz="2000" u="none" cap="none" strike="noStrike">
                <a:solidFill>
                  <a:srgbClr val="000000"/>
                </a:solidFill>
                <a:latin typeface="Calibri"/>
                <a:ea typeface="Calibri"/>
                <a:cs typeface="Calibri"/>
                <a:sym typeface="Calibri"/>
              </a:rPr>
              <a:t>: ADHD, daydreaming, depression, poor cognition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Optimal</a:t>
            </a:r>
            <a:r>
              <a:rPr b="0" i="0" lang="en-US" sz="2000" u="none" cap="none" strike="noStrike">
                <a:solidFill>
                  <a:srgbClr val="000000"/>
                </a:solidFill>
                <a:latin typeface="Calibri"/>
                <a:ea typeface="Calibri"/>
                <a:cs typeface="Calibri"/>
                <a:sym typeface="Calibri"/>
              </a:rPr>
              <a:t>: Conscious focus, memory, problem solving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Aggravation</a:t>
            </a:r>
            <a:r>
              <a:rPr b="0" i="0" lang="en-US" sz="2000" u="none" cap="none" strike="noStrike">
                <a:solidFill>
                  <a:srgbClr val="000000"/>
                </a:solidFill>
                <a:latin typeface="Calibri"/>
                <a:ea typeface="Calibri"/>
                <a:cs typeface="Calibri"/>
                <a:sym typeface="Calibri"/>
              </a:rPr>
              <a:t>: Coffee, energy drinks, various stimulants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Homeopathic remedies for BETA WAVES Increased :</a:t>
            </a:r>
            <a:r>
              <a:rPr b="0" i="0" lang="en-US" sz="2000" u="none" cap="none" strike="noStrike">
                <a:solidFill>
                  <a:srgbClr val="000000"/>
                </a:solidFill>
                <a:latin typeface="Calibri"/>
                <a:ea typeface="Calibri"/>
                <a:cs typeface="Calibri"/>
                <a:sym typeface="Calibri"/>
              </a:rPr>
              <a:t> Ars, Acon, Cocc, Cupr, Carc.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Homeopathic remedies for BETA WAVES Decreased :</a:t>
            </a:r>
            <a:r>
              <a:rPr b="0" i="0" lang="en-US" sz="2000" u="none" cap="none" strike="noStrike">
                <a:solidFill>
                  <a:srgbClr val="000000"/>
                </a:solidFill>
                <a:latin typeface="Calibri"/>
                <a:ea typeface="Calibri"/>
                <a:cs typeface="Calibri"/>
                <a:sym typeface="Calibri"/>
              </a:rPr>
              <a:t> Lach, Nat m, Sep, Acon, Merc</a:t>
            </a:r>
            <a:endParaRPr b="0" i="0" sz="1400" u="none" cap="none" strike="noStrike">
              <a:solidFill>
                <a:srgbClr val="000000"/>
              </a:solidFill>
              <a:latin typeface="Arial"/>
              <a:ea typeface="Arial"/>
              <a:cs typeface="Arial"/>
              <a:sym typeface="Arial"/>
            </a:endParaRPr>
          </a:p>
        </p:txBody>
      </p:sp>
      <p:sp>
        <p:nvSpPr>
          <p:cNvPr id="508" name="Google Shape;508;p5"/>
          <p:cNvSpPr txBox="1"/>
          <p:nvPr/>
        </p:nvSpPr>
        <p:spPr>
          <a:xfrm>
            <a:off x="4313744" y="397058"/>
            <a:ext cx="3933512" cy="661720"/>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0000"/>
                </a:solidFill>
                <a:latin typeface="Arial"/>
                <a:ea typeface="Arial"/>
                <a:cs typeface="Arial"/>
                <a:sym typeface="Arial"/>
              </a:rPr>
              <a:t>BETA WAVES</a:t>
            </a:r>
            <a:endParaRPr b="0" i="0" sz="3700" u="none" cap="none" strike="noStrike">
              <a:solidFill>
                <a:srgbClr val="000000"/>
              </a:solidFill>
              <a:latin typeface="Arial"/>
              <a:ea typeface="Arial"/>
              <a:cs typeface="Arial"/>
              <a:sym typeface="Arial"/>
            </a:endParaRPr>
          </a:p>
        </p:txBody>
      </p:sp>
      <p:pic>
        <p:nvPicPr>
          <p:cNvPr id="509" name="Google Shape;509;p5"/>
          <p:cNvPicPr preferRelativeResize="0"/>
          <p:nvPr/>
        </p:nvPicPr>
        <p:blipFill rotWithShape="1">
          <a:blip r:embed="rId4">
            <a:alphaModFix/>
          </a:blip>
          <a:srcRect b="0" l="0" r="0" t="0"/>
          <a:stretch/>
        </p:blipFill>
        <p:spPr>
          <a:xfrm>
            <a:off x="152400" y="140793"/>
            <a:ext cx="2029395" cy="131504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6"/>
          <p:cNvPicPr preferRelativeResize="0"/>
          <p:nvPr/>
        </p:nvPicPr>
        <p:blipFill rotWithShape="1">
          <a:blip r:embed="rId3">
            <a:alphaModFix/>
          </a:blip>
          <a:srcRect b="5104" l="25200" r="26053" t="0"/>
          <a:stretch/>
        </p:blipFill>
        <p:spPr>
          <a:xfrm flipH="1" rot="10435779">
            <a:off x="-13278" y="364864"/>
            <a:ext cx="1930977" cy="2982725"/>
          </a:xfrm>
          <a:prstGeom prst="rect">
            <a:avLst/>
          </a:prstGeom>
          <a:noFill/>
          <a:ln>
            <a:noFill/>
          </a:ln>
        </p:spPr>
      </p:pic>
      <p:pic>
        <p:nvPicPr>
          <p:cNvPr id="515" name="Google Shape;515;p6"/>
          <p:cNvPicPr preferRelativeResize="0"/>
          <p:nvPr/>
        </p:nvPicPr>
        <p:blipFill rotWithShape="1">
          <a:blip r:embed="rId4">
            <a:alphaModFix/>
          </a:blip>
          <a:srcRect b="0" l="0" r="0" t="0"/>
          <a:stretch/>
        </p:blipFill>
        <p:spPr>
          <a:xfrm>
            <a:off x="9424051" y="0"/>
            <a:ext cx="2767949" cy="2051537"/>
          </a:xfrm>
          <a:prstGeom prst="rect">
            <a:avLst/>
          </a:prstGeom>
          <a:noFill/>
          <a:ln>
            <a:noFill/>
          </a:ln>
        </p:spPr>
      </p:pic>
      <p:pic>
        <p:nvPicPr>
          <p:cNvPr id="516" name="Google Shape;516;p6"/>
          <p:cNvPicPr preferRelativeResize="0"/>
          <p:nvPr/>
        </p:nvPicPr>
        <p:blipFill rotWithShape="1">
          <a:blip r:embed="rId5">
            <a:alphaModFix/>
          </a:blip>
          <a:srcRect b="0" l="0" r="0" t="0"/>
          <a:stretch/>
        </p:blipFill>
        <p:spPr>
          <a:xfrm>
            <a:off x="0" y="-49112"/>
            <a:ext cx="12279626" cy="6882405"/>
          </a:xfrm>
          <a:prstGeom prst="rect">
            <a:avLst/>
          </a:prstGeom>
          <a:noFill/>
          <a:ln>
            <a:noFill/>
          </a:ln>
        </p:spPr>
      </p:pic>
      <p:sp>
        <p:nvSpPr>
          <p:cNvPr id="517" name="Google Shape;517;p6"/>
          <p:cNvSpPr txBox="1"/>
          <p:nvPr/>
        </p:nvSpPr>
        <p:spPr>
          <a:xfrm>
            <a:off x="615030" y="1856226"/>
            <a:ext cx="10701731" cy="4647426"/>
          </a:xfrm>
          <a:prstGeom prst="rect">
            <a:avLst/>
          </a:prstGeom>
          <a:solidFill>
            <a:srgbClr val="D7DAB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These moderate waves (9 Hz to 15 Hz) form crucial link between conscious recognition and the subconscious mind occupying the frequency spectrum between beta and theta waves. They are related to visualization, creative ideation and imaginative states.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Origin: </a:t>
            </a:r>
            <a:r>
              <a:rPr b="0" i="0" lang="en-US" sz="2200" u="none" cap="none" strike="noStrike">
                <a:solidFill>
                  <a:srgbClr val="000000"/>
                </a:solidFill>
                <a:latin typeface="Calibri"/>
                <a:ea typeface="Calibri"/>
                <a:cs typeface="Calibri"/>
                <a:sym typeface="Calibri"/>
              </a:rPr>
              <a:t>Occipital region, bilateral, central during rest.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During meditation we see optimal Alpha waves with profound relaxation, tranquility and calmness, it tunes with nature.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Increased:</a:t>
            </a:r>
            <a:r>
              <a:rPr b="0" i="0" lang="en-US" sz="2200" u="none" cap="none" strike="noStrike">
                <a:solidFill>
                  <a:srgbClr val="000000"/>
                </a:solidFill>
                <a:latin typeface="Calibri"/>
                <a:ea typeface="Calibri"/>
                <a:cs typeface="Calibri"/>
                <a:sym typeface="Calibri"/>
              </a:rPr>
              <a:t> Daydreaming, inability to focus, too relaxed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Decreased</a:t>
            </a:r>
            <a:r>
              <a:rPr b="0" i="0" lang="en-US" sz="2200" u="none" cap="none" strike="noStrike">
                <a:solidFill>
                  <a:srgbClr val="000000"/>
                </a:solidFill>
                <a:latin typeface="Calibri"/>
                <a:ea typeface="Calibri"/>
                <a:cs typeface="Calibri"/>
                <a:sym typeface="Calibri"/>
              </a:rPr>
              <a:t>: Anxiety, high stress, insomnia, OCD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Optimal</a:t>
            </a:r>
            <a:r>
              <a:rPr b="0" i="0" lang="en-US" sz="2200" u="none" cap="none" strike="noStrike">
                <a:solidFill>
                  <a:srgbClr val="000000"/>
                </a:solidFill>
                <a:latin typeface="Calibri"/>
                <a:ea typeface="Calibri"/>
                <a:cs typeface="Calibri"/>
                <a:sym typeface="Calibri"/>
              </a:rPr>
              <a:t>: Relaxation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Aggravation</a:t>
            </a:r>
            <a:r>
              <a:rPr b="0" i="0" lang="en-US" sz="2200" u="none" cap="none" strike="noStrike">
                <a:solidFill>
                  <a:srgbClr val="000000"/>
                </a:solidFill>
                <a:latin typeface="Calibri"/>
                <a:ea typeface="Calibri"/>
                <a:cs typeface="Calibri"/>
                <a:sym typeface="Calibri"/>
              </a:rPr>
              <a:t>: Alcohol, marijuana, relaxants, some antidepressants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Homeopathic remedies for ALPHA WAVES Increased: </a:t>
            </a:r>
            <a:r>
              <a:rPr b="0" i="0" lang="en-US" sz="2200" u="none" cap="none" strike="noStrike">
                <a:solidFill>
                  <a:srgbClr val="000000"/>
                </a:solidFill>
                <a:latin typeface="Calibri"/>
                <a:ea typeface="Calibri"/>
                <a:cs typeface="Calibri"/>
                <a:sym typeface="Calibri"/>
              </a:rPr>
              <a:t>Op, Phos, Sep, Lach, Nat mur.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Homeopathic remedies for ALPHA WAVES decreased:</a:t>
            </a:r>
            <a:r>
              <a:rPr b="0" i="0" lang="en-US" sz="2200" u="none" cap="none" strike="noStrike">
                <a:solidFill>
                  <a:srgbClr val="000000"/>
                </a:solidFill>
                <a:latin typeface="Calibri"/>
                <a:ea typeface="Calibri"/>
                <a:cs typeface="Calibri"/>
                <a:sym typeface="Calibri"/>
              </a:rPr>
              <a:t> Ars, Cupr, Carc, Hyos, Acon. </a:t>
            </a:r>
            <a:endParaRPr b="0" i="0" sz="1400" u="none" cap="none" strike="noStrike">
              <a:solidFill>
                <a:srgbClr val="000000"/>
              </a:solidFill>
              <a:latin typeface="Arial"/>
              <a:ea typeface="Arial"/>
              <a:cs typeface="Arial"/>
              <a:sym typeface="Arial"/>
            </a:endParaRPr>
          </a:p>
        </p:txBody>
      </p:sp>
      <p:pic>
        <p:nvPicPr>
          <p:cNvPr id="518" name="Google Shape;518;p6"/>
          <p:cNvPicPr preferRelativeResize="0"/>
          <p:nvPr/>
        </p:nvPicPr>
        <p:blipFill rotWithShape="1">
          <a:blip r:embed="rId6">
            <a:alphaModFix/>
          </a:blip>
          <a:srcRect b="0" l="0" r="0" t="0"/>
          <a:stretch/>
        </p:blipFill>
        <p:spPr>
          <a:xfrm>
            <a:off x="6545455" y="4375876"/>
            <a:ext cx="5386336" cy="787195"/>
          </a:xfrm>
          <a:prstGeom prst="rect">
            <a:avLst/>
          </a:prstGeom>
          <a:noFill/>
          <a:ln>
            <a:noFill/>
          </a:ln>
        </p:spPr>
      </p:pic>
      <p:pic>
        <p:nvPicPr>
          <p:cNvPr id="519" name="Google Shape;519;p6"/>
          <p:cNvPicPr preferRelativeResize="0"/>
          <p:nvPr/>
        </p:nvPicPr>
        <p:blipFill rotWithShape="1">
          <a:blip r:embed="rId7">
            <a:alphaModFix/>
          </a:blip>
          <a:srcRect b="0" l="0" r="0" t="0"/>
          <a:stretch/>
        </p:blipFill>
        <p:spPr>
          <a:xfrm>
            <a:off x="568826" y="160552"/>
            <a:ext cx="2767949" cy="1317187"/>
          </a:xfrm>
          <a:prstGeom prst="rect">
            <a:avLst/>
          </a:prstGeom>
          <a:noFill/>
          <a:ln>
            <a:noFill/>
          </a:ln>
        </p:spPr>
      </p:pic>
      <p:sp>
        <p:nvSpPr>
          <p:cNvPr id="520" name="Google Shape;520;p6"/>
          <p:cNvSpPr txBox="1"/>
          <p:nvPr/>
        </p:nvSpPr>
        <p:spPr>
          <a:xfrm>
            <a:off x="6012872" y="1797032"/>
            <a:ext cx="1828800" cy="182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1" name="Google Shape;521;p6"/>
          <p:cNvPicPr preferRelativeResize="0"/>
          <p:nvPr/>
        </p:nvPicPr>
        <p:blipFill rotWithShape="1">
          <a:blip r:embed="rId8">
            <a:alphaModFix/>
          </a:blip>
          <a:srcRect b="0" l="0" r="0" t="0"/>
          <a:stretch/>
        </p:blipFill>
        <p:spPr>
          <a:xfrm>
            <a:off x="9088411" y="843568"/>
            <a:ext cx="2488559" cy="763146"/>
          </a:xfrm>
          <a:prstGeom prst="rect">
            <a:avLst/>
          </a:prstGeom>
          <a:noFill/>
          <a:ln>
            <a:noFill/>
          </a:ln>
        </p:spPr>
      </p:pic>
      <p:sp>
        <p:nvSpPr>
          <p:cNvPr id="522" name="Google Shape;522;p6"/>
          <p:cNvSpPr txBox="1"/>
          <p:nvPr/>
        </p:nvSpPr>
        <p:spPr>
          <a:xfrm>
            <a:off x="3897848" y="443011"/>
            <a:ext cx="4585571" cy="677108"/>
          </a:xfrm>
          <a:prstGeom prst="rect">
            <a:avLst/>
          </a:prstGeom>
          <a:solidFill>
            <a:srgbClr val="DFDF1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0000"/>
                </a:solidFill>
                <a:latin typeface="Arial"/>
                <a:ea typeface="Arial"/>
                <a:cs typeface="Arial"/>
                <a:sym typeface="Arial"/>
              </a:rPr>
              <a:t>ALPHA WAVES</a:t>
            </a:r>
            <a:endParaRPr b="0" i="0" sz="3700" u="none" cap="none" strike="noStrike">
              <a:solidFill>
                <a:srgbClr val="000000"/>
              </a:solidFill>
              <a:latin typeface="Arial"/>
              <a:ea typeface="Arial"/>
              <a:cs typeface="Arial"/>
              <a:sym typeface="Arial"/>
            </a:endParaRPr>
          </a:p>
        </p:txBody>
      </p:sp>
      <p:pic>
        <p:nvPicPr>
          <p:cNvPr id="523" name="Google Shape;523;p6"/>
          <p:cNvPicPr preferRelativeResize="0"/>
          <p:nvPr/>
        </p:nvPicPr>
        <p:blipFill rotWithShape="1">
          <a:blip r:embed="rId4">
            <a:alphaModFix/>
          </a:blip>
          <a:srcRect b="0" l="0" r="0" t="0"/>
          <a:stretch/>
        </p:blipFill>
        <p:spPr>
          <a:xfrm>
            <a:off x="10209629" y="-152604"/>
            <a:ext cx="2069997" cy="99617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7"/>
          <p:cNvPicPr preferRelativeResize="0"/>
          <p:nvPr/>
        </p:nvPicPr>
        <p:blipFill rotWithShape="1">
          <a:blip r:embed="rId3">
            <a:alphaModFix/>
          </a:blip>
          <a:srcRect b="5104" l="25200" r="26053" t="0"/>
          <a:stretch/>
        </p:blipFill>
        <p:spPr>
          <a:xfrm>
            <a:off x="0" y="3875275"/>
            <a:ext cx="2181795" cy="2982725"/>
          </a:xfrm>
          <a:prstGeom prst="rect">
            <a:avLst/>
          </a:prstGeom>
          <a:noFill/>
          <a:ln>
            <a:noFill/>
          </a:ln>
        </p:spPr>
      </p:pic>
      <p:pic>
        <p:nvPicPr>
          <p:cNvPr id="529" name="Google Shape;529;p7"/>
          <p:cNvPicPr preferRelativeResize="0"/>
          <p:nvPr/>
        </p:nvPicPr>
        <p:blipFill rotWithShape="1">
          <a:blip r:embed="rId4">
            <a:alphaModFix/>
          </a:blip>
          <a:srcRect b="0" l="0" r="0" t="0"/>
          <a:stretch/>
        </p:blipFill>
        <p:spPr>
          <a:xfrm>
            <a:off x="0" y="530413"/>
            <a:ext cx="2762926" cy="1407724"/>
          </a:xfrm>
          <a:prstGeom prst="rect">
            <a:avLst/>
          </a:prstGeom>
          <a:noFill/>
          <a:ln>
            <a:noFill/>
          </a:ln>
        </p:spPr>
      </p:pic>
      <p:pic>
        <p:nvPicPr>
          <p:cNvPr id="530" name="Google Shape;530;p7"/>
          <p:cNvPicPr preferRelativeResize="0"/>
          <p:nvPr/>
        </p:nvPicPr>
        <p:blipFill rotWithShape="1">
          <a:blip r:embed="rId5">
            <a:alphaModFix/>
          </a:blip>
          <a:srcRect b="0" l="0" r="0" t="0"/>
          <a:stretch/>
        </p:blipFill>
        <p:spPr>
          <a:xfrm>
            <a:off x="0" y="0"/>
            <a:ext cx="12192000" cy="6832297"/>
          </a:xfrm>
          <a:prstGeom prst="rect">
            <a:avLst/>
          </a:prstGeom>
          <a:noFill/>
          <a:ln>
            <a:noFill/>
          </a:ln>
        </p:spPr>
      </p:pic>
      <p:sp>
        <p:nvSpPr>
          <p:cNvPr id="531" name="Google Shape;531;p7"/>
          <p:cNvSpPr txBox="1"/>
          <p:nvPr/>
        </p:nvSpPr>
        <p:spPr>
          <a:xfrm>
            <a:off x="648839" y="2811458"/>
            <a:ext cx="10894321" cy="3677930"/>
          </a:xfrm>
          <a:prstGeom prst="rect">
            <a:avLst/>
          </a:prstGeom>
          <a:solidFill>
            <a:srgbClr val="C5D2B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T</a:t>
            </a:r>
            <a:r>
              <a:rPr b="0" i="0" lang="en-US" sz="2300" u="none" cap="none" strike="noStrike">
                <a:solidFill>
                  <a:srgbClr val="000000"/>
                </a:solidFill>
                <a:latin typeface="Calibri"/>
                <a:ea typeface="Calibri"/>
                <a:cs typeface="Calibri"/>
                <a:sym typeface="Calibri"/>
              </a:rPr>
              <a:t>hese low frequency &amp; high amplitude waves evoke deep seated emotions, with profound insight and the innate intelligence of the body.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Origin</a:t>
            </a:r>
            <a:r>
              <a:rPr b="0" i="0" lang="en-US" sz="2300" u="none" cap="none" strike="noStrike">
                <a:solidFill>
                  <a:srgbClr val="000000"/>
                </a:solidFill>
                <a:latin typeface="Calibri"/>
                <a:ea typeface="Calibri"/>
                <a:cs typeface="Calibri"/>
                <a:sym typeface="Calibri"/>
              </a:rPr>
              <a:t>: Parietal and temporal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Increased</a:t>
            </a:r>
            <a:r>
              <a:rPr b="0" i="0" lang="en-US" sz="2300" u="none" cap="none" strike="noStrike">
                <a:solidFill>
                  <a:srgbClr val="000000"/>
                </a:solidFill>
                <a:latin typeface="Calibri"/>
                <a:ea typeface="Calibri"/>
                <a:cs typeface="Calibri"/>
                <a:sym typeface="Calibri"/>
              </a:rPr>
              <a:t>: ADHD, depression, hyperactivity, impulsivity, inattentiveness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Decreased</a:t>
            </a:r>
            <a:r>
              <a:rPr b="0" i="0" lang="en-US" sz="2300" u="none" cap="none" strike="noStrike">
                <a:solidFill>
                  <a:srgbClr val="000000"/>
                </a:solidFill>
                <a:latin typeface="Calibri"/>
                <a:ea typeface="Calibri"/>
                <a:cs typeface="Calibri"/>
                <a:sym typeface="Calibri"/>
              </a:rPr>
              <a:t>: Anxiety, poor emotional awareness, stress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Optimal</a:t>
            </a:r>
            <a:r>
              <a:rPr b="0" i="0" lang="en-US" sz="2300" u="none" cap="none" strike="noStrike">
                <a:solidFill>
                  <a:srgbClr val="000000"/>
                </a:solidFill>
                <a:latin typeface="Calibri"/>
                <a:ea typeface="Calibri"/>
                <a:cs typeface="Calibri"/>
                <a:sym typeface="Calibri"/>
              </a:rPr>
              <a:t>: Creativity, emotional connection, intuition, relaxation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Aggravation</a:t>
            </a:r>
            <a:r>
              <a:rPr b="0" i="0" lang="en-US" sz="2300" u="none" cap="none" strike="noStrike">
                <a:solidFill>
                  <a:srgbClr val="000000"/>
                </a:solidFill>
                <a:latin typeface="Calibri"/>
                <a:ea typeface="Calibri"/>
                <a:cs typeface="Calibri"/>
                <a:sym typeface="Calibri"/>
              </a:rPr>
              <a:t>: Depressants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Homeopathic remedies for THETA WAVES Increased: </a:t>
            </a:r>
            <a:r>
              <a:rPr b="0" i="0" lang="en-US" sz="2300" u="none" cap="none" strike="noStrike">
                <a:solidFill>
                  <a:srgbClr val="000000"/>
                </a:solidFill>
                <a:latin typeface="Calibri"/>
                <a:ea typeface="Calibri"/>
                <a:cs typeface="Calibri"/>
                <a:sym typeface="Calibri"/>
              </a:rPr>
              <a:t>Sep, Caust, Lach, Lyc, Plat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Homeopathic remedies for THETA WAVES decreased:</a:t>
            </a:r>
            <a:r>
              <a:rPr b="0" i="0" lang="en-US" sz="2300" u="none" cap="none" strike="noStrike">
                <a:solidFill>
                  <a:srgbClr val="000000"/>
                </a:solidFill>
                <a:latin typeface="Calibri"/>
                <a:ea typeface="Calibri"/>
                <a:cs typeface="Calibri"/>
                <a:sym typeface="Calibri"/>
              </a:rPr>
              <a:t> Ars, Acon, Cocc, Cupr, Dulc.</a:t>
            </a:r>
            <a:endParaRPr b="0" i="0" sz="1400" u="none" cap="none" strike="noStrike">
              <a:solidFill>
                <a:srgbClr val="000000"/>
              </a:solidFill>
              <a:latin typeface="Arial"/>
              <a:ea typeface="Arial"/>
              <a:cs typeface="Arial"/>
              <a:sym typeface="Arial"/>
            </a:endParaRPr>
          </a:p>
        </p:txBody>
      </p:sp>
      <p:pic>
        <p:nvPicPr>
          <p:cNvPr id="532" name="Google Shape;532;p7"/>
          <p:cNvPicPr preferRelativeResize="0"/>
          <p:nvPr/>
        </p:nvPicPr>
        <p:blipFill rotWithShape="1">
          <a:blip r:embed="rId6">
            <a:alphaModFix/>
          </a:blip>
          <a:srcRect b="0" l="0" r="0" t="0"/>
          <a:stretch/>
        </p:blipFill>
        <p:spPr>
          <a:xfrm>
            <a:off x="6129833" y="1229290"/>
            <a:ext cx="5591839" cy="1246344"/>
          </a:xfrm>
          <a:prstGeom prst="rect">
            <a:avLst/>
          </a:prstGeom>
          <a:noFill/>
          <a:ln>
            <a:noFill/>
          </a:ln>
        </p:spPr>
      </p:pic>
      <p:pic>
        <p:nvPicPr>
          <p:cNvPr id="533" name="Google Shape;533;p7"/>
          <p:cNvPicPr preferRelativeResize="0"/>
          <p:nvPr/>
        </p:nvPicPr>
        <p:blipFill rotWithShape="1">
          <a:blip r:embed="rId7">
            <a:alphaModFix/>
          </a:blip>
          <a:srcRect b="0" l="0" r="0" t="0"/>
          <a:stretch/>
        </p:blipFill>
        <p:spPr>
          <a:xfrm>
            <a:off x="470327" y="1229290"/>
            <a:ext cx="5189181" cy="1239260"/>
          </a:xfrm>
          <a:prstGeom prst="rect">
            <a:avLst/>
          </a:prstGeom>
          <a:noFill/>
          <a:ln>
            <a:noFill/>
          </a:ln>
        </p:spPr>
      </p:pic>
      <p:sp>
        <p:nvSpPr>
          <p:cNvPr id="534" name="Google Shape;534;p7"/>
          <p:cNvSpPr txBox="1"/>
          <p:nvPr/>
        </p:nvSpPr>
        <p:spPr>
          <a:xfrm>
            <a:off x="3856925" y="335857"/>
            <a:ext cx="4478148" cy="661720"/>
          </a:xfrm>
          <a:prstGeom prst="rect">
            <a:avLst/>
          </a:prstGeom>
          <a:solidFill>
            <a:srgbClr val="36482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F4F7EF"/>
                </a:solidFill>
                <a:latin typeface="Arial"/>
                <a:ea typeface="Arial"/>
                <a:cs typeface="Arial"/>
                <a:sym typeface="Arial"/>
              </a:rPr>
              <a:t>THETA WAVES</a:t>
            </a:r>
            <a:endParaRPr b="1" i="0" sz="3700" u="none" cap="none" strike="noStrike">
              <a:solidFill>
                <a:srgbClr val="F4F7EF"/>
              </a:solidFill>
              <a:latin typeface="Arial"/>
              <a:ea typeface="Arial"/>
              <a:cs typeface="Arial"/>
              <a:sym typeface="Arial"/>
            </a:endParaRPr>
          </a:p>
        </p:txBody>
      </p:sp>
      <p:pic>
        <p:nvPicPr>
          <p:cNvPr id="535" name="Google Shape;535;p7"/>
          <p:cNvPicPr preferRelativeResize="0"/>
          <p:nvPr/>
        </p:nvPicPr>
        <p:blipFill rotWithShape="1">
          <a:blip r:embed="rId4">
            <a:alphaModFix/>
          </a:blip>
          <a:srcRect b="0" l="0" r="0" t="0"/>
          <a:stretch/>
        </p:blipFill>
        <p:spPr>
          <a:xfrm>
            <a:off x="-143966" y="-199833"/>
            <a:ext cx="2139255" cy="14604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8"/>
          <p:cNvPicPr preferRelativeResize="0"/>
          <p:nvPr/>
        </p:nvPicPr>
        <p:blipFill rotWithShape="1">
          <a:blip r:embed="rId3">
            <a:alphaModFix/>
          </a:blip>
          <a:srcRect b="5104" l="25200" r="26053" t="0"/>
          <a:stretch/>
        </p:blipFill>
        <p:spPr>
          <a:xfrm>
            <a:off x="0" y="3875275"/>
            <a:ext cx="2181795" cy="2982725"/>
          </a:xfrm>
          <a:prstGeom prst="rect">
            <a:avLst/>
          </a:prstGeom>
          <a:noFill/>
          <a:ln>
            <a:noFill/>
          </a:ln>
        </p:spPr>
      </p:pic>
      <p:pic>
        <p:nvPicPr>
          <p:cNvPr id="541" name="Google Shape;541;p8"/>
          <p:cNvPicPr preferRelativeResize="0"/>
          <p:nvPr/>
        </p:nvPicPr>
        <p:blipFill rotWithShape="1">
          <a:blip r:embed="rId4">
            <a:alphaModFix/>
          </a:blip>
          <a:srcRect b="0" l="0" r="0" t="0"/>
          <a:stretch/>
        </p:blipFill>
        <p:spPr>
          <a:xfrm>
            <a:off x="0" y="530413"/>
            <a:ext cx="2762926" cy="1407724"/>
          </a:xfrm>
          <a:prstGeom prst="rect">
            <a:avLst/>
          </a:prstGeom>
          <a:noFill/>
          <a:ln>
            <a:noFill/>
          </a:ln>
        </p:spPr>
      </p:pic>
      <p:pic>
        <p:nvPicPr>
          <p:cNvPr id="542" name="Google Shape;542;p8"/>
          <p:cNvPicPr preferRelativeResize="0"/>
          <p:nvPr/>
        </p:nvPicPr>
        <p:blipFill rotWithShape="1">
          <a:blip r:embed="rId5">
            <a:alphaModFix/>
          </a:blip>
          <a:srcRect b="0" l="0" r="0" t="0"/>
          <a:stretch/>
        </p:blipFill>
        <p:spPr>
          <a:xfrm>
            <a:off x="0" y="0"/>
            <a:ext cx="12354140" cy="6988200"/>
          </a:xfrm>
          <a:prstGeom prst="rect">
            <a:avLst/>
          </a:prstGeom>
          <a:noFill/>
          <a:ln>
            <a:noFill/>
          </a:ln>
        </p:spPr>
      </p:pic>
      <p:sp>
        <p:nvSpPr>
          <p:cNvPr id="543" name="Google Shape;543;p8"/>
          <p:cNvSpPr txBox="1"/>
          <p:nvPr/>
        </p:nvSpPr>
        <p:spPr>
          <a:xfrm>
            <a:off x="639776" y="2341881"/>
            <a:ext cx="10855352" cy="4278094"/>
          </a:xfrm>
          <a:prstGeom prst="rect">
            <a:avLst/>
          </a:prstGeom>
          <a:solidFill>
            <a:srgbClr val="EBECD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191919"/>
                </a:solidFill>
                <a:latin typeface="Calibri"/>
                <a:ea typeface="Calibri"/>
                <a:cs typeface="Calibri"/>
                <a:sym typeface="Calibri"/>
              </a:rPr>
              <a:t>These slowest frequency (1 Hz to 4 Hz) predominantly observed in Infants &amp; young children during deep sleep stages.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191919"/>
                </a:solidFill>
                <a:latin typeface="Calibri"/>
                <a:ea typeface="Calibri"/>
                <a:cs typeface="Calibri"/>
                <a:sym typeface="Calibri"/>
              </a:rPr>
              <a:t>These waves are linked with profound levels of relaxation, rejuvenation during sleep and restoration, with neurological functioning and cognitive health.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Origin:</a:t>
            </a:r>
            <a:r>
              <a:rPr b="0" i="0" lang="en-US" sz="2300" u="none" cap="none" strike="noStrike">
                <a:solidFill>
                  <a:srgbClr val="191919"/>
                </a:solidFill>
                <a:latin typeface="Calibri"/>
                <a:ea typeface="Calibri"/>
                <a:cs typeface="Calibri"/>
                <a:sym typeface="Calibri"/>
              </a:rPr>
              <a:t> Frontal in adults and Occipital in children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19191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Increased:</a:t>
            </a:r>
            <a:r>
              <a:rPr b="0" i="0" lang="en-US" sz="2300" u="none" cap="none" strike="noStrike">
                <a:solidFill>
                  <a:srgbClr val="191919"/>
                </a:solidFill>
                <a:latin typeface="Calibri"/>
                <a:ea typeface="Calibri"/>
                <a:cs typeface="Calibri"/>
                <a:sym typeface="Calibri"/>
              </a:rPr>
              <a:t> Brain Injuries, learning problems, inability to think, severe ADHD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Decreased</a:t>
            </a:r>
            <a:r>
              <a:rPr b="0" i="0" lang="en-US" sz="2300" u="none" cap="none" strike="noStrike">
                <a:solidFill>
                  <a:srgbClr val="191919"/>
                </a:solidFill>
                <a:latin typeface="Calibri"/>
                <a:ea typeface="Calibri"/>
                <a:cs typeface="Calibri"/>
                <a:sym typeface="Calibri"/>
              </a:rPr>
              <a:t>: Inability to rejuvenate body, inability to revitalize the brain, poor sleep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Optimal</a:t>
            </a:r>
            <a:r>
              <a:rPr b="0" i="0" lang="en-US" sz="2300" u="none" cap="none" strike="noStrike">
                <a:solidFill>
                  <a:srgbClr val="191919"/>
                </a:solidFill>
                <a:latin typeface="Calibri"/>
                <a:ea typeface="Calibri"/>
                <a:cs typeface="Calibri"/>
                <a:sym typeface="Calibri"/>
              </a:rPr>
              <a:t>: Immune system, natural healing, restorative/deep sleep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Aggravation</a:t>
            </a:r>
            <a:r>
              <a:rPr b="0" i="0" lang="en-US" sz="2300" u="none" cap="none" strike="noStrike">
                <a:solidFill>
                  <a:srgbClr val="191919"/>
                </a:solidFill>
                <a:latin typeface="Calibri"/>
                <a:ea typeface="Calibri"/>
                <a:cs typeface="Calibri"/>
                <a:sym typeface="Calibri"/>
              </a:rPr>
              <a:t>: Depressants, sleep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9191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Homeopathic remedies for DELTA WAVES Increased: </a:t>
            </a:r>
            <a:r>
              <a:rPr b="0" i="0" lang="en-US" sz="2300" u="none" cap="none" strike="noStrike">
                <a:solidFill>
                  <a:srgbClr val="191919"/>
                </a:solidFill>
                <a:latin typeface="Calibri"/>
                <a:ea typeface="Calibri"/>
                <a:cs typeface="Calibri"/>
                <a:sym typeface="Calibri"/>
              </a:rPr>
              <a:t>Anac, Calc, Ph ac, Nat mur, Con.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191919"/>
                </a:solidFill>
                <a:latin typeface="Calibri"/>
                <a:ea typeface="Calibri"/>
                <a:cs typeface="Calibri"/>
                <a:sym typeface="Calibri"/>
              </a:rPr>
              <a:t>Homeopathic remedies for DELTA WAVES Decreased: </a:t>
            </a:r>
            <a:r>
              <a:rPr b="0" i="0" lang="en-US" sz="2300" u="none" cap="none" strike="noStrike">
                <a:solidFill>
                  <a:srgbClr val="191919"/>
                </a:solidFill>
                <a:latin typeface="Calibri"/>
                <a:ea typeface="Calibri"/>
                <a:cs typeface="Calibri"/>
                <a:sym typeface="Calibri"/>
              </a:rPr>
              <a:t>Graph, Apis, Sulph, Ars, Calc.</a:t>
            </a:r>
            <a:endParaRPr b="0" i="0" sz="1400" u="none" cap="none" strike="noStrike">
              <a:solidFill>
                <a:srgbClr val="000000"/>
              </a:solidFill>
              <a:latin typeface="Arial"/>
              <a:ea typeface="Arial"/>
              <a:cs typeface="Arial"/>
              <a:sym typeface="Arial"/>
            </a:endParaRPr>
          </a:p>
        </p:txBody>
      </p:sp>
      <p:pic>
        <p:nvPicPr>
          <p:cNvPr id="544" name="Google Shape;544;p8"/>
          <p:cNvPicPr preferRelativeResize="0"/>
          <p:nvPr/>
        </p:nvPicPr>
        <p:blipFill rotWithShape="1">
          <a:blip r:embed="rId6">
            <a:alphaModFix/>
          </a:blip>
          <a:srcRect b="0" l="0" r="0" t="0"/>
          <a:stretch/>
        </p:blipFill>
        <p:spPr>
          <a:xfrm>
            <a:off x="7013455" y="530413"/>
            <a:ext cx="4881442" cy="1226704"/>
          </a:xfrm>
          <a:prstGeom prst="rect">
            <a:avLst/>
          </a:prstGeom>
          <a:noFill/>
          <a:ln>
            <a:noFill/>
          </a:ln>
        </p:spPr>
      </p:pic>
      <p:pic>
        <p:nvPicPr>
          <p:cNvPr id="545" name="Google Shape;545;p8"/>
          <p:cNvPicPr preferRelativeResize="0"/>
          <p:nvPr/>
        </p:nvPicPr>
        <p:blipFill rotWithShape="1">
          <a:blip r:embed="rId7">
            <a:alphaModFix/>
          </a:blip>
          <a:srcRect b="0" l="0" r="0" t="0"/>
          <a:stretch/>
        </p:blipFill>
        <p:spPr>
          <a:xfrm>
            <a:off x="721957" y="128113"/>
            <a:ext cx="5994395" cy="1226704"/>
          </a:xfrm>
          <a:prstGeom prst="rect">
            <a:avLst/>
          </a:prstGeom>
          <a:noFill/>
          <a:ln>
            <a:noFill/>
          </a:ln>
        </p:spPr>
      </p:pic>
      <p:sp>
        <p:nvSpPr>
          <p:cNvPr id="546" name="Google Shape;546;p8"/>
          <p:cNvSpPr txBox="1"/>
          <p:nvPr/>
        </p:nvSpPr>
        <p:spPr>
          <a:xfrm>
            <a:off x="1743523" y="1426747"/>
            <a:ext cx="4262859" cy="769441"/>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4F7EF"/>
                </a:solidFill>
                <a:latin typeface="Arial"/>
                <a:ea typeface="Arial"/>
                <a:cs typeface="Arial"/>
                <a:sym typeface="Arial"/>
              </a:rPr>
              <a:t>DELTA WAVES</a:t>
            </a:r>
            <a:endParaRPr b="0" i="0" sz="4400" u="none" cap="none" strike="noStrike">
              <a:solidFill>
                <a:srgbClr val="F4F7E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1"/>
          <p:cNvSpPr txBox="1"/>
          <p:nvPr/>
        </p:nvSpPr>
        <p:spPr>
          <a:xfrm>
            <a:off x="597341" y="2170875"/>
            <a:ext cx="9989234" cy="3984637"/>
          </a:xfrm>
          <a:prstGeom prst="rect">
            <a:avLst/>
          </a:prstGeom>
          <a:solidFill>
            <a:srgbClr val="E5ADB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Arial"/>
                <a:ea typeface="Arial"/>
                <a:cs typeface="Arial"/>
                <a:sym typeface="Arial"/>
              </a:rPr>
              <a:t>Amygdala which is emotional centre for fear : is shrinking for long term meditators, also empathy &amp; feel good hormones (dopamine) are produced making us happy or to have a sound mind.</a:t>
            </a:r>
            <a:endParaRPr b="0" i="0" sz="2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Arial"/>
                <a:ea typeface="Arial"/>
                <a:cs typeface="Arial"/>
                <a:sym typeface="Arial"/>
              </a:rPr>
              <a:t>When we are Mindful &amp; experience the moment we go into flow state, forget time &amp; space &amp; become non judgmental, accept the things as it is and we are satisfied &amp; blissful.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Arial"/>
              <a:ea typeface="Arial"/>
              <a:cs typeface="Arial"/>
              <a:sym typeface="Arial"/>
            </a:endParaRPr>
          </a:p>
        </p:txBody>
      </p:sp>
      <p:pic>
        <p:nvPicPr>
          <p:cNvPr id="552" name="Google Shape;552;p11"/>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553" name="Google Shape;553;p11"/>
          <p:cNvPicPr preferRelativeResize="0"/>
          <p:nvPr/>
        </p:nvPicPr>
        <p:blipFill rotWithShape="1">
          <a:blip r:embed="rId4">
            <a:alphaModFix/>
          </a:blip>
          <a:srcRect b="0" l="0" r="0" t="0"/>
          <a:stretch/>
        </p:blipFill>
        <p:spPr>
          <a:xfrm>
            <a:off x="123350" y="530413"/>
            <a:ext cx="2762926" cy="1407724"/>
          </a:xfrm>
          <a:prstGeom prst="rect">
            <a:avLst/>
          </a:prstGeom>
          <a:noFill/>
          <a:ln>
            <a:noFill/>
          </a:ln>
        </p:spPr>
      </p:pic>
      <p:pic>
        <p:nvPicPr>
          <p:cNvPr id="554" name="Google Shape;554;p11"/>
          <p:cNvPicPr preferRelativeResize="0"/>
          <p:nvPr/>
        </p:nvPicPr>
        <p:blipFill rotWithShape="1">
          <a:blip r:embed="rId5">
            <a:alphaModFix/>
          </a:blip>
          <a:srcRect b="7411" l="27054" r="28832" t="7402"/>
          <a:stretch/>
        </p:blipFill>
        <p:spPr>
          <a:xfrm flipH="1">
            <a:off x="10586575" y="2779198"/>
            <a:ext cx="1750563" cy="3606289"/>
          </a:xfrm>
          <a:prstGeom prst="rect">
            <a:avLst/>
          </a:prstGeom>
          <a:noFill/>
          <a:ln>
            <a:noFill/>
          </a:ln>
        </p:spPr>
      </p:pic>
      <p:sp>
        <p:nvSpPr>
          <p:cNvPr id="555" name="Google Shape;555;p11"/>
          <p:cNvSpPr txBox="1"/>
          <p:nvPr/>
        </p:nvSpPr>
        <p:spPr>
          <a:xfrm>
            <a:off x="2886276" y="1040103"/>
            <a:ext cx="6470858" cy="756194"/>
          </a:xfrm>
          <a:prstGeom prst="rect">
            <a:avLst/>
          </a:prstGeom>
          <a:solidFill>
            <a:srgbClr val="8C2C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chemeClr val="accent6"/>
                </a:solidFill>
                <a:latin typeface="Arial"/>
                <a:ea typeface="Arial"/>
                <a:cs typeface="Arial"/>
                <a:sym typeface="Arial"/>
              </a:rPr>
              <a:t>RESEARCH SHOWS…..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10"/>
          <p:cNvSpPr txBox="1"/>
          <p:nvPr/>
        </p:nvSpPr>
        <p:spPr>
          <a:xfrm>
            <a:off x="493375" y="1730835"/>
            <a:ext cx="10093200" cy="449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i="0" lang="en-US" sz="3200" u="none" cap="none" strike="noStrike">
                <a:solidFill>
                  <a:srgbClr val="000000"/>
                </a:solidFill>
                <a:latin typeface="Calibri"/>
                <a:ea typeface="Calibri"/>
                <a:cs typeface="Calibri"/>
                <a:sym typeface="Calibri"/>
              </a:rPr>
              <a:t>Homeopathic remedies are prepared from Natural sources and they address several mental health issues, Traumatic stress, depression</a:t>
            </a:r>
            <a:r>
              <a:rPr lang="en-US" sz="3200">
                <a:latin typeface="Calibri"/>
                <a:ea typeface="Calibri"/>
                <a:cs typeface="Calibri"/>
                <a:sym typeface="Calibri"/>
              </a:rPr>
              <a:t>, </a:t>
            </a:r>
            <a:r>
              <a:rPr i="0" lang="en-US" sz="3200" u="none" cap="none" strike="noStrike">
                <a:solidFill>
                  <a:srgbClr val="000000"/>
                </a:solidFill>
                <a:latin typeface="Calibri"/>
                <a:ea typeface="Calibri"/>
                <a:cs typeface="Calibri"/>
                <a:sym typeface="Calibri"/>
              </a:rPr>
              <a:t>Suicidal &amp; more to name few remedies like Ignitia, Natrum Mur, Naja, Aurum Metallicum, Cygnus Cygnus etc.</a:t>
            </a:r>
            <a:endParaRPr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i="0" lang="en-US" sz="3200" u="none" cap="none" strike="noStrike">
                <a:solidFill>
                  <a:srgbClr val="000000"/>
                </a:solidFill>
                <a:latin typeface="Calibri"/>
                <a:ea typeface="Calibri"/>
                <a:cs typeface="Calibri"/>
                <a:sym typeface="Calibri"/>
              </a:rPr>
              <a:t>&amp; through Meditation changes are happening in Quantum field energy and it calms our mind and body heals by  mastering our mind through Emotional intelligence.</a:t>
            </a:r>
            <a:endParaRPr i="0" sz="3200" u="none" cap="none" strike="noStrike">
              <a:solidFill>
                <a:srgbClr val="000000"/>
              </a:solidFill>
              <a:latin typeface="Calibri"/>
              <a:ea typeface="Calibri"/>
              <a:cs typeface="Calibri"/>
              <a:sym typeface="Calibri"/>
            </a:endParaRPr>
          </a:p>
        </p:txBody>
      </p:sp>
      <p:pic>
        <p:nvPicPr>
          <p:cNvPr id="561" name="Google Shape;561;p10"/>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562" name="Google Shape;562;p10"/>
          <p:cNvPicPr preferRelativeResize="0"/>
          <p:nvPr/>
        </p:nvPicPr>
        <p:blipFill rotWithShape="1">
          <a:blip r:embed="rId4">
            <a:alphaModFix/>
          </a:blip>
          <a:srcRect b="0" l="0" r="0" t="0"/>
          <a:stretch/>
        </p:blipFill>
        <p:spPr>
          <a:xfrm>
            <a:off x="178150" y="365253"/>
            <a:ext cx="2762926" cy="1407724"/>
          </a:xfrm>
          <a:prstGeom prst="rect">
            <a:avLst/>
          </a:prstGeom>
          <a:noFill/>
          <a:ln>
            <a:noFill/>
          </a:ln>
        </p:spPr>
      </p:pic>
      <p:pic>
        <p:nvPicPr>
          <p:cNvPr id="563" name="Google Shape;563;p10"/>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
        <p:nvSpPr>
          <p:cNvPr id="564" name="Google Shape;564;p10"/>
          <p:cNvSpPr txBox="1"/>
          <p:nvPr/>
        </p:nvSpPr>
        <p:spPr>
          <a:xfrm>
            <a:off x="3400331" y="1040628"/>
            <a:ext cx="6008379" cy="661720"/>
          </a:xfrm>
          <a:prstGeom prst="rect">
            <a:avLst/>
          </a:prstGeom>
          <a:solidFill>
            <a:srgbClr val="F4F47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000000"/>
                </a:solidFill>
                <a:latin typeface="Arial"/>
                <a:ea typeface="Arial"/>
                <a:cs typeface="Arial"/>
                <a:sym typeface="Arial"/>
              </a:rPr>
              <a:t>TRAUMATIC STRESS</a:t>
            </a:r>
            <a:endParaRPr b="1" i="0" sz="37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14"/>
          <p:cNvPicPr preferRelativeResize="0"/>
          <p:nvPr/>
        </p:nvPicPr>
        <p:blipFill rotWithShape="1">
          <a:blip r:embed="rId3">
            <a:alphaModFix/>
          </a:blip>
          <a:srcRect b="13599" l="0" r="0" t="0"/>
          <a:stretch/>
        </p:blipFill>
        <p:spPr>
          <a:xfrm>
            <a:off x="10225127" y="530413"/>
            <a:ext cx="1788723" cy="1640462"/>
          </a:xfrm>
          <a:prstGeom prst="rect">
            <a:avLst/>
          </a:prstGeom>
          <a:noFill/>
          <a:ln cap="flat" cmpd="sng" w="9525">
            <a:solidFill>
              <a:srgbClr val="305BC1"/>
            </a:solidFill>
            <a:prstDash val="solid"/>
            <a:round/>
            <a:headEnd len="sm" w="sm" type="none"/>
            <a:tailEnd len="sm" w="sm" type="none"/>
          </a:ln>
        </p:spPr>
      </p:pic>
      <p:pic>
        <p:nvPicPr>
          <p:cNvPr id="570" name="Google Shape;570;p14"/>
          <p:cNvPicPr preferRelativeResize="0"/>
          <p:nvPr/>
        </p:nvPicPr>
        <p:blipFill rotWithShape="1">
          <a:blip r:embed="rId4">
            <a:alphaModFix/>
          </a:blip>
          <a:srcRect b="0" l="0" r="0" t="0"/>
          <a:stretch/>
        </p:blipFill>
        <p:spPr>
          <a:xfrm>
            <a:off x="178150" y="530413"/>
            <a:ext cx="2762926" cy="1407724"/>
          </a:xfrm>
          <a:prstGeom prst="rect">
            <a:avLst/>
          </a:prstGeom>
          <a:noFill/>
          <a:ln>
            <a:noFill/>
          </a:ln>
        </p:spPr>
      </p:pic>
      <p:pic>
        <p:nvPicPr>
          <p:cNvPr id="571" name="Google Shape;571;p14"/>
          <p:cNvPicPr preferRelativeResize="0"/>
          <p:nvPr/>
        </p:nvPicPr>
        <p:blipFill rotWithShape="1">
          <a:blip r:embed="rId5">
            <a:alphaModFix/>
          </a:blip>
          <a:srcRect b="7411" l="27054" r="28832" t="7402"/>
          <a:stretch/>
        </p:blipFill>
        <p:spPr>
          <a:xfrm flipH="1">
            <a:off x="10347399" y="2392900"/>
            <a:ext cx="1788722" cy="3712662"/>
          </a:xfrm>
          <a:prstGeom prst="rect">
            <a:avLst/>
          </a:prstGeom>
          <a:noFill/>
          <a:ln>
            <a:noFill/>
          </a:ln>
        </p:spPr>
      </p:pic>
      <p:sp>
        <p:nvSpPr>
          <p:cNvPr id="572" name="Google Shape;572;p14"/>
          <p:cNvSpPr txBox="1"/>
          <p:nvPr/>
        </p:nvSpPr>
        <p:spPr>
          <a:xfrm>
            <a:off x="519904" y="2170875"/>
            <a:ext cx="9827400" cy="343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Homeopathy considers diseases as psychosomatic &amp; heals from inside to out and through meditation many physical &amp; emotional states are healed when our thoughts are made empty and energy is channeled right direction to heal the body as seen in Book “You are the Placebo by Dr Joe Dispenza” shows several Placebo research cases that got healed.</a:t>
            </a:r>
            <a:endParaRPr i="0" sz="31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e4955c01c2_0_0"/>
          <p:cNvSpPr txBox="1"/>
          <p:nvPr>
            <p:ph type="ctrTitle"/>
          </p:nvPr>
        </p:nvSpPr>
        <p:spPr>
          <a:xfrm>
            <a:off x="2812275" y="732700"/>
            <a:ext cx="9300300" cy="8547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400">
                <a:solidFill>
                  <a:srgbClr val="5E5E5E"/>
                </a:solidFill>
                <a:highlight>
                  <a:schemeClr val="accent6"/>
                </a:highlight>
                <a:latin typeface="Karla ExtraBold"/>
                <a:ea typeface="Karla ExtraBold"/>
                <a:cs typeface="Karla ExtraBold"/>
                <a:sym typeface="Karla ExtraBold"/>
              </a:rPr>
              <a:t>AWARDS &amp;RECOGNITION</a:t>
            </a:r>
            <a:endParaRPr b="0">
              <a:solidFill>
                <a:srgbClr val="5E5E5E"/>
              </a:solidFill>
              <a:highlight>
                <a:schemeClr val="accent6"/>
              </a:highlight>
              <a:latin typeface="Karla ExtraBold"/>
              <a:ea typeface="Karla ExtraBold"/>
              <a:cs typeface="Karla ExtraBold"/>
              <a:sym typeface="Karla ExtraBold"/>
            </a:endParaRPr>
          </a:p>
        </p:txBody>
      </p:sp>
      <p:pic>
        <p:nvPicPr>
          <p:cNvPr id="254" name="Google Shape;254;g2e4955c01c2_0_0"/>
          <p:cNvPicPr preferRelativeResize="0"/>
          <p:nvPr/>
        </p:nvPicPr>
        <p:blipFill rotWithShape="1">
          <a:blip r:embed="rId3">
            <a:alphaModFix/>
          </a:blip>
          <a:srcRect b="0" l="0" r="0" t="0"/>
          <a:stretch/>
        </p:blipFill>
        <p:spPr>
          <a:xfrm>
            <a:off x="0" y="382400"/>
            <a:ext cx="2491576" cy="1269475"/>
          </a:xfrm>
          <a:prstGeom prst="rect">
            <a:avLst/>
          </a:prstGeom>
          <a:noFill/>
          <a:ln>
            <a:noFill/>
          </a:ln>
        </p:spPr>
      </p:pic>
      <p:pic>
        <p:nvPicPr>
          <p:cNvPr id="255" name="Google Shape;255;g2e4955c01c2_0_0"/>
          <p:cNvPicPr preferRelativeResize="0"/>
          <p:nvPr/>
        </p:nvPicPr>
        <p:blipFill rotWithShape="1">
          <a:blip r:embed="rId4">
            <a:alphaModFix/>
          </a:blip>
          <a:srcRect b="31422" l="22214" r="22220" t="0"/>
          <a:stretch/>
        </p:blipFill>
        <p:spPr>
          <a:xfrm>
            <a:off x="10387250" y="4087163"/>
            <a:ext cx="1804750" cy="2227410"/>
          </a:xfrm>
          <a:prstGeom prst="rect">
            <a:avLst/>
          </a:prstGeom>
          <a:noFill/>
          <a:ln>
            <a:noFill/>
          </a:ln>
        </p:spPr>
      </p:pic>
      <p:pic>
        <p:nvPicPr>
          <p:cNvPr id="256" name="Google Shape;256;g2e4955c01c2_0_0"/>
          <p:cNvPicPr preferRelativeResize="0"/>
          <p:nvPr/>
        </p:nvPicPr>
        <p:blipFill rotWithShape="1">
          <a:blip r:embed="rId5">
            <a:alphaModFix/>
          </a:blip>
          <a:srcRect b="0" l="0" r="0" t="0"/>
          <a:stretch/>
        </p:blipFill>
        <p:spPr>
          <a:xfrm>
            <a:off x="10307825" y="1717775"/>
            <a:ext cx="1804750" cy="2563218"/>
          </a:xfrm>
          <a:prstGeom prst="rect">
            <a:avLst/>
          </a:prstGeom>
          <a:noFill/>
          <a:ln cap="flat" cmpd="sng" w="9525">
            <a:solidFill>
              <a:srgbClr val="06036A"/>
            </a:solidFill>
            <a:prstDash val="solid"/>
            <a:round/>
            <a:headEnd len="sm" w="sm" type="none"/>
            <a:tailEnd len="sm" w="sm" type="none"/>
          </a:ln>
        </p:spPr>
      </p:pic>
      <p:pic>
        <p:nvPicPr>
          <p:cNvPr id="257" name="Google Shape;257;g2e4955c01c2_0_0"/>
          <p:cNvPicPr preferRelativeResize="0"/>
          <p:nvPr/>
        </p:nvPicPr>
        <p:blipFill rotWithShape="1">
          <a:blip r:embed="rId6">
            <a:alphaModFix/>
          </a:blip>
          <a:srcRect b="0" l="0" r="0" t="0"/>
          <a:stretch/>
        </p:blipFill>
        <p:spPr>
          <a:xfrm>
            <a:off x="169414" y="1717775"/>
            <a:ext cx="2316151" cy="4102049"/>
          </a:xfrm>
          <a:prstGeom prst="rect">
            <a:avLst/>
          </a:prstGeom>
          <a:noFill/>
          <a:ln cap="flat" cmpd="sng" w="9525">
            <a:solidFill>
              <a:srgbClr val="06036A"/>
            </a:solidFill>
            <a:prstDash val="solid"/>
            <a:round/>
            <a:headEnd len="sm" w="sm" type="none"/>
            <a:tailEnd len="sm" w="sm" type="none"/>
          </a:ln>
        </p:spPr>
      </p:pic>
      <p:sp>
        <p:nvSpPr>
          <p:cNvPr id="258" name="Google Shape;258;g2e4955c01c2_0_0"/>
          <p:cNvSpPr txBox="1"/>
          <p:nvPr/>
        </p:nvSpPr>
        <p:spPr>
          <a:xfrm>
            <a:off x="2599150" y="1717775"/>
            <a:ext cx="7595100" cy="4494600"/>
          </a:xfrm>
          <a:prstGeom prst="rect">
            <a:avLst/>
          </a:prstGeom>
          <a:solidFill>
            <a:schemeClr val="lt1"/>
          </a:solid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rgbClr val="191919"/>
              </a:buClr>
              <a:buSzPts val="1400"/>
              <a:buFont typeface="Calibri"/>
              <a:buChar char="●"/>
            </a:pPr>
            <a:r>
              <a:rPr b="1" i="1" lang="en-US" sz="1400" u="none" cap="none" strike="noStrike">
                <a:solidFill>
                  <a:srgbClr val="191919"/>
                </a:solidFill>
                <a:latin typeface="Short Stack"/>
                <a:ea typeface="Short Stack"/>
                <a:cs typeface="Short Stack"/>
                <a:sym typeface="Short Stack"/>
              </a:rPr>
              <a:t>Martha Oelman Community Service Award 2021 </a:t>
            </a:r>
            <a:r>
              <a:rPr b="0" i="0" lang="en-US" sz="1400" u="none" cap="none" strike="noStrike">
                <a:solidFill>
                  <a:srgbClr val="191919"/>
                </a:solidFill>
                <a:latin typeface="Short Stack"/>
                <a:ea typeface="Short Stack"/>
                <a:cs typeface="Short Stack"/>
                <a:sym typeface="Short Stack"/>
              </a:rPr>
              <a:t>from National Center for Homeopathy  (NCH) at Joint American Homeopathic Conference (JAHC)</a:t>
            </a:r>
            <a:endParaRPr b="0" i="0"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Calibri"/>
              <a:buChar char="●"/>
            </a:pPr>
            <a:r>
              <a:rPr b="1" i="1" lang="en-US" sz="1400" u="none" cap="none" strike="noStrike">
                <a:solidFill>
                  <a:srgbClr val="191919"/>
                </a:solidFill>
                <a:latin typeface="Short Stack"/>
                <a:ea typeface="Short Stack"/>
                <a:cs typeface="Short Stack"/>
                <a:sym typeface="Short Stack"/>
              </a:rPr>
              <a:t>Best Entrepreneur of the Year</a:t>
            </a:r>
            <a:r>
              <a:rPr b="0" i="0" lang="en-US" sz="1400" u="none" cap="none" strike="noStrike">
                <a:solidFill>
                  <a:srgbClr val="191919"/>
                </a:solidFill>
                <a:latin typeface="Short Stack"/>
                <a:ea typeface="Short Stack"/>
                <a:cs typeface="Short Stack"/>
                <a:sym typeface="Short Stack"/>
              </a:rPr>
              <a:t> </a:t>
            </a:r>
            <a:r>
              <a:rPr b="1" i="1" lang="en-US" sz="1400" u="none" cap="none" strike="noStrike">
                <a:solidFill>
                  <a:srgbClr val="191919"/>
                </a:solidFill>
                <a:latin typeface="Short Stack"/>
                <a:ea typeface="Short Stack"/>
                <a:cs typeface="Short Stack"/>
                <a:sym typeface="Short Stack"/>
              </a:rPr>
              <a:t>in 2020 </a:t>
            </a:r>
            <a:r>
              <a:rPr b="0" i="0" lang="en-US" sz="1400" u="none" cap="none" strike="noStrike">
                <a:solidFill>
                  <a:srgbClr val="191919"/>
                </a:solidFill>
                <a:latin typeface="Short Stack"/>
                <a:ea typeface="Short Stack"/>
                <a:cs typeface="Short Stack"/>
                <a:sym typeface="Short Stack"/>
              </a:rPr>
              <a:t>from JSPS Govt Homeopathic Medical College, Ramanthapur, India</a:t>
            </a:r>
            <a:endParaRPr b="0" i="0"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Calibri"/>
              <a:buChar char="●"/>
            </a:pPr>
            <a:r>
              <a:rPr b="1" i="1" lang="en-US" sz="1400" u="none" cap="none" strike="noStrike">
                <a:solidFill>
                  <a:srgbClr val="191919"/>
                </a:solidFill>
                <a:latin typeface="Short Stack"/>
                <a:ea typeface="Short Stack"/>
                <a:cs typeface="Short Stack"/>
                <a:sym typeface="Short Stack"/>
              </a:rPr>
              <a:t>Legendary Homeopath Award</a:t>
            </a:r>
            <a:r>
              <a:rPr b="0" i="0" lang="en-US" sz="1400" u="none" cap="none" strike="noStrike">
                <a:solidFill>
                  <a:srgbClr val="191919"/>
                </a:solidFill>
                <a:latin typeface="Short Stack"/>
                <a:ea typeface="Short Stack"/>
                <a:cs typeface="Short Stack"/>
                <a:sym typeface="Short Stack"/>
              </a:rPr>
              <a:t> </a:t>
            </a:r>
            <a:r>
              <a:rPr b="1" i="1" lang="en-US" sz="1400" u="none" cap="none" strike="noStrike">
                <a:solidFill>
                  <a:srgbClr val="191919"/>
                </a:solidFill>
                <a:latin typeface="Short Stack"/>
                <a:ea typeface="Short Stack"/>
                <a:cs typeface="Short Stack"/>
                <a:sym typeface="Short Stack"/>
              </a:rPr>
              <a:t>in 2022</a:t>
            </a:r>
            <a:r>
              <a:rPr b="0" i="0" lang="en-US" sz="1400" u="none" cap="none" strike="noStrike">
                <a:solidFill>
                  <a:srgbClr val="191919"/>
                </a:solidFill>
                <a:latin typeface="Short Stack"/>
                <a:ea typeface="Short Stack"/>
                <a:cs typeface="Short Stack"/>
                <a:sym typeface="Short Stack"/>
              </a:rPr>
              <a:t> from the health minister of Uttarakand, India at the first national homeopathic conference organized by Homeo Cure Research Institute &amp; cure.</a:t>
            </a:r>
            <a:endParaRPr b="0" i="0"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Calibri"/>
              <a:buChar char="●"/>
            </a:pPr>
            <a:r>
              <a:rPr b="1" i="1" lang="en-US" sz="1400" u="none" cap="none" strike="noStrike">
                <a:solidFill>
                  <a:srgbClr val="191919"/>
                </a:solidFill>
                <a:latin typeface="Short Stack"/>
                <a:ea typeface="Short Stack"/>
                <a:cs typeface="Short Stack"/>
                <a:sym typeface="Short Stack"/>
              </a:rPr>
              <a:t>Recognized &amp; honored by TANA (Telugu Association of North America) at Ladies Night out on Oct 2022, in Michigan for humanitarian services a</a:t>
            </a:r>
            <a:r>
              <a:rPr b="0" i="1" lang="en-US" sz="1400" u="none" cap="none" strike="noStrike">
                <a:solidFill>
                  <a:srgbClr val="191919"/>
                </a:solidFill>
                <a:latin typeface="Short Stack"/>
                <a:ea typeface="Short Stack"/>
                <a:cs typeface="Short Stack"/>
                <a:sym typeface="Short Stack"/>
              </a:rPr>
              <a:t>nd it was a honor to get published at Island Lake Magazine.</a:t>
            </a:r>
            <a:endParaRPr b="0" i="1"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Short Stack"/>
              <a:buChar char="●"/>
            </a:pPr>
            <a:r>
              <a:rPr b="1" i="1" lang="en-US" sz="1400" u="none" cap="none" strike="noStrike">
                <a:solidFill>
                  <a:srgbClr val="191919"/>
                </a:solidFill>
                <a:latin typeface="Short Stack"/>
                <a:ea typeface="Short Stack"/>
                <a:cs typeface="Short Stack"/>
                <a:sym typeface="Short Stack"/>
              </a:rPr>
              <a:t>DTA (Detroit Telugu Association) honored with the Community Service Award 2023 on Mother’s Day.</a:t>
            </a:r>
            <a:endParaRPr b="1" i="1"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Calibri"/>
              <a:buChar char="●"/>
            </a:pPr>
            <a:r>
              <a:rPr b="1" i="0" lang="en-US" sz="1400" u="none" cap="none" strike="noStrike">
                <a:solidFill>
                  <a:srgbClr val="191919"/>
                </a:solidFill>
                <a:latin typeface="Short Stack"/>
                <a:ea typeface="Short Stack"/>
                <a:cs typeface="Short Stack"/>
                <a:sym typeface="Short Stack"/>
              </a:rPr>
              <a:t>Women of the Year 2023 </a:t>
            </a:r>
            <a:r>
              <a:rPr b="0" i="0" lang="en-US" sz="1400" u="none" cap="none" strike="noStrike">
                <a:solidFill>
                  <a:srgbClr val="191919"/>
                </a:solidFill>
                <a:latin typeface="Short Stack"/>
                <a:ea typeface="Short Stack"/>
                <a:cs typeface="Short Stack"/>
                <a:sym typeface="Short Stack"/>
              </a:rPr>
              <a:t>from prestigious NATA (North American Telugu Association), at International Women’s day, Michigan, USA</a:t>
            </a:r>
            <a:endParaRPr b="0" i="0"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Short Stack"/>
              <a:buChar char="●"/>
            </a:pPr>
            <a:r>
              <a:rPr b="0" i="0" lang="en-US" sz="1400" u="none" cap="none" strike="noStrike">
                <a:solidFill>
                  <a:srgbClr val="191919"/>
                </a:solidFill>
                <a:latin typeface="Short Stack"/>
                <a:ea typeface="Short Stack"/>
                <a:cs typeface="Short Stack"/>
                <a:sym typeface="Short Stack"/>
              </a:rPr>
              <a:t>Member of Kavin friendly foundation, charitable, Non-Profit Organization that serves poor people in India</a:t>
            </a:r>
            <a:endParaRPr b="0" i="0" sz="1400" u="none" cap="none" strike="noStrike">
              <a:solidFill>
                <a:srgbClr val="191919"/>
              </a:solidFill>
              <a:latin typeface="Short Stack"/>
              <a:ea typeface="Short Stack"/>
              <a:cs typeface="Short Stack"/>
              <a:sym typeface="Short Stack"/>
            </a:endParaRPr>
          </a:p>
          <a:p>
            <a:pPr indent="-317500" lvl="0" marL="457200" marR="0" rtl="0" algn="just">
              <a:lnSpc>
                <a:spcPct val="100000"/>
              </a:lnSpc>
              <a:spcBef>
                <a:spcPts val="0"/>
              </a:spcBef>
              <a:spcAft>
                <a:spcPts val="0"/>
              </a:spcAft>
              <a:buClr>
                <a:srgbClr val="191919"/>
              </a:buClr>
              <a:buSzPts val="1400"/>
              <a:buFont typeface="Calibri"/>
              <a:buChar char="●"/>
            </a:pPr>
            <a:r>
              <a:rPr b="0" i="0" lang="en-US" sz="1400" u="none" cap="none" strike="noStrike">
                <a:solidFill>
                  <a:srgbClr val="191919"/>
                </a:solidFill>
                <a:latin typeface="Short Stack"/>
                <a:ea typeface="Short Stack"/>
                <a:cs typeface="Short Stack"/>
                <a:sym typeface="Short Stack"/>
              </a:rPr>
              <a:t>Author of 2 books </a:t>
            </a:r>
            <a:r>
              <a:rPr b="1" i="1" lang="en-US" sz="1400" u="none" cap="none" strike="noStrike">
                <a:solidFill>
                  <a:srgbClr val="191919"/>
                </a:solidFill>
                <a:latin typeface="Short Stack"/>
                <a:ea typeface="Short Stack"/>
                <a:cs typeface="Short Stack"/>
                <a:sym typeface="Short Stack"/>
              </a:rPr>
              <a:t>“Beyond the limits – A Challenge to prove oneself”  </a:t>
            </a:r>
            <a:r>
              <a:rPr b="0" i="0" lang="en-US" sz="1400" u="none" cap="none" strike="noStrike">
                <a:solidFill>
                  <a:srgbClr val="191919"/>
                </a:solidFill>
                <a:latin typeface="Short Stack"/>
                <a:ea typeface="Short Stack"/>
                <a:cs typeface="Short Stack"/>
                <a:sym typeface="Short Stack"/>
              </a:rPr>
              <a:t>And </a:t>
            </a:r>
            <a:r>
              <a:rPr b="1" i="1" lang="en-US" sz="1400" u="none" cap="none" strike="noStrike">
                <a:solidFill>
                  <a:srgbClr val="191919"/>
                </a:solidFill>
                <a:latin typeface="Short Stack"/>
                <a:ea typeface="Short Stack"/>
                <a:cs typeface="Short Stack"/>
                <a:sym typeface="Short Stack"/>
              </a:rPr>
              <a:t>“A Dose of Spirituality with Kavitha”</a:t>
            </a:r>
            <a:endParaRPr b="1" i="0" sz="1400" u="none" cap="none" strike="noStrike">
              <a:solidFill>
                <a:srgbClr val="191919"/>
              </a:solidFill>
              <a:latin typeface="Short Stack"/>
              <a:ea typeface="Short Stack"/>
              <a:cs typeface="Short Stack"/>
              <a:sym typeface="Short Stack"/>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7764dae1d7_2_206"/>
          <p:cNvSpPr txBox="1"/>
          <p:nvPr/>
        </p:nvSpPr>
        <p:spPr>
          <a:xfrm>
            <a:off x="792758" y="2392900"/>
            <a:ext cx="9598433" cy="303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3300" u="none" cap="none" strike="noStrike">
                <a:solidFill>
                  <a:srgbClr val="000000"/>
                </a:solidFill>
                <a:latin typeface="Calibri"/>
                <a:ea typeface="Calibri"/>
                <a:cs typeface="Calibri"/>
                <a:sym typeface="Calibri"/>
              </a:rPr>
              <a:t>• Incorporating Meditation in Homoeopathic Practice</a:t>
            </a:r>
            <a:endParaRPr/>
          </a:p>
          <a:p>
            <a:pPr indent="0" lvl="0" marL="0" marR="0" rtl="0" algn="l">
              <a:lnSpc>
                <a:spcPct val="10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300" u="none" cap="none" strike="noStrike">
                <a:solidFill>
                  <a:srgbClr val="000000"/>
                </a:solidFill>
                <a:latin typeface="Calibri"/>
                <a:ea typeface="Calibri"/>
                <a:cs typeface="Calibri"/>
                <a:sym typeface="Calibri"/>
              </a:rPr>
              <a:t>• Encouraging patients to practice meditation alongside their homoeopathic treatment.</a:t>
            </a:r>
            <a:endParaRPr/>
          </a:p>
          <a:p>
            <a:pPr indent="0" lvl="0" marL="0" marR="0" rtl="0" algn="l">
              <a:lnSpc>
                <a:spcPct val="100000"/>
              </a:lnSpc>
              <a:spcBef>
                <a:spcPts val="0"/>
              </a:spcBef>
              <a:spcAft>
                <a:spcPts val="0"/>
              </a:spcAft>
              <a:buNone/>
            </a:pPr>
            <a:r>
              <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300" u="none" cap="none" strike="noStrike">
                <a:solidFill>
                  <a:srgbClr val="000000"/>
                </a:solidFill>
                <a:latin typeface="Calibri"/>
                <a:ea typeface="Calibri"/>
                <a:cs typeface="Calibri"/>
                <a:sym typeface="Calibri"/>
              </a:rPr>
              <a:t>• Offering guided meditation sessions as part of treatment plans.</a:t>
            </a:r>
            <a:endParaRPr b="1" i="0" sz="3300" u="none" cap="none" strike="noStrike">
              <a:solidFill>
                <a:srgbClr val="000000"/>
              </a:solidFill>
              <a:latin typeface="Calibri"/>
              <a:ea typeface="Calibri"/>
              <a:cs typeface="Calibri"/>
              <a:sym typeface="Calibri"/>
            </a:endParaRPr>
          </a:p>
        </p:txBody>
      </p:sp>
      <p:pic>
        <p:nvPicPr>
          <p:cNvPr id="578" name="Google Shape;578;g7764dae1d7_2_206"/>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579" name="Google Shape;579;g7764dae1d7_2_206"/>
          <p:cNvPicPr preferRelativeResize="0"/>
          <p:nvPr/>
        </p:nvPicPr>
        <p:blipFill rotWithShape="1">
          <a:blip r:embed="rId4">
            <a:alphaModFix/>
          </a:blip>
          <a:srcRect b="0" l="0" r="0" t="0"/>
          <a:stretch/>
        </p:blipFill>
        <p:spPr>
          <a:xfrm>
            <a:off x="123350" y="530413"/>
            <a:ext cx="2762926" cy="1407724"/>
          </a:xfrm>
          <a:prstGeom prst="rect">
            <a:avLst/>
          </a:prstGeom>
          <a:noFill/>
          <a:ln>
            <a:noFill/>
          </a:ln>
        </p:spPr>
      </p:pic>
      <p:pic>
        <p:nvPicPr>
          <p:cNvPr id="580" name="Google Shape;580;g7764dae1d7_2_206"/>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
        <p:nvSpPr>
          <p:cNvPr id="581" name="Google Shape;581;g7764dae1d7_2_206"/>
          <p:cNvSpPr txBox="1"/>
          <p:nvPr/>
        </p:nvSpPr>
        <p:spPr>
          <a:xfrm>
            <a:off x="3805448" y="830588"/>
            <a:ext cx="4954296" cy="569387"/>
          </a:xfrm>
          <a:prstGeom prst="rect">
            <a:avLst/>
          </a:prstGeom>
          <a:solidFill>
            <a:srgbClr val="D7DAB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100" u="none" cap="none" strike="noStrike">
                <a:solidFill>
                  <a:srgbClr val="000000"/>
                </a:solidFill>
                <a:latin typeface="Calibri"/>
                <a:ea typeface="Calibri"/>
                <a:cs typeface="Calibri"/>
                <a:sym typeface="Calibri"/>
              </a:rPr>
              <a:t>Practical Applications:</a:t>
            </a:r>
            <a:endParaRPr b="1" i="0" sz="31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6"/>
          <p:cNvSpPr txBox="1"/>
          <p:nvPr/>
        </p:nvSpPr>
        <p:spPr>
          <a:xfrm>
            <a:off x="1134636" y="2353955"/>
            <a:ext cx="9501876" cy="27740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 </a:t>
            </a:r>
            <a:r>
              <a:rPr b="0" i="0" lang="en-US" sz="3200" u="none" cap="none" strike="noStrike">
                <a:solidFill>
                  <a:srgbClr val="000000"/>
                </a:solidFill>
                <a:latin typeface="Calibri"/>
                <a:ea typeface="Calibri"/>
                <a:cs typeface="Calibri"/>
                <a:sym typeface="Calibri"/>
              </a:rPr>
              <a:t>Practitioners of Homoeopathy may also benefit from meditation to enhance intuition and empathy.</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 Meditation can support a practitioner’s own spiritual growth, improving patient care.</a:t>
            </a:r>
            <a:endParaRPr b="0" i="0" sz="3200" u="none" cap="none" strike="noStrike">
              <a:solidFill>
                <a:srgbClr val="000000"/>
              </a:solidFill>
              <a:latin typeface="Calibri"/>
              <a:ea typeface="Calibri"/>
              <a:cs typeface="Calibri"/>
              <a:sym typeface="Calibri"/>
            </a:endParaRPr>
          </a:p>
        </p:txBody>
      </p:sp>
      <p:pic>
        <p:nvPicPr>
          <p:cNvPr id="587" name="Google Shape;587;p16"/>
          <p:cNvPicPr preferRelativeResize="0"/>
          <p:nvPr/>
        </p:nvPicPr>
        <p:blipFill rotWithShape="1">
          <a:blip r:embed="rId3">
            <a:alphaModFix/>
          </a:blip>
          <a:srcRect b="13599" l="0" r="0" t="0"/>
          <a:stretch/>
        </p:blipFill>
        <p:spPr>
          <a:xfrm>
            <a:off x="10636512" y="661721"/>
            <a:ext cx="1415046" cy="1553096"/>
          </a:xfrm>
          <a:prstGeom prst="rect">
            <a:avLst/>
          </a:prstGeom>
          <a:noFill/>
          <a:ln cap="flat" cmpd="sng" w="9525">
            <a:solidFill>
              <a:srgbClr val="305BC1"/>
            </a:solidFill>
            <a:prstDash val="solid"/>
            <a:round/>
            <a:headEnd len="sm" w="sm" type="none"/>
            <a:tailEnd len="sm" w="sm" type="none"/>
          </a:ln>
        </p:spPr>
      </p:pic>
      <p:pic>
        <p:nvPicPr>
          <p:cNvPr id="588" name="Google Shape;588;p16"/>
          <p:cNvPicPr preferRelativeResize="0"/>
          <p:nvPr/>
        </p:nvPicPr>
        <p:blipFill rotWithShape="1">
          <a:blip r:embed="rId4">
            <a:alphaModFix/>
          </a:blip>
          <a:srcRect b="0" l="0" r="0" t="0"/>
          <a:stretch/>
        </p:blipFill>
        <p:spPr>
          <a:xfrm>
            <a:off x="140442" y="579988"/>
            <a:ext cx="2483342" cy="1553096"/>
          </a:xfrm>
          <a:prstGeom prst="rect">
            <a:avLst/>
          </a:prstGeom>
          <a:noFill/>
          <a:ln>
            <a:noFill/>
          </a:ln>
        </p:spPr>
      </p:pic>
      <p:pic>
        <p:nvPicPr>
          <p:cNvPr id="589" name="Google Shape;589;p16"/>
          <p:cNvPicPr preferRelativeResize="0"/>
          <p:nvPr/>
        </p:nvPicPr>
        <p:blipFill rotWithShape="1">
          <a:blip r:embed="rId5">
            <a:alphaModFix/>
          </a:blip>
          <a:srcRect b="7411" l="27054" r="28832" t="7402"/>
          <a:stretch/>
        </p:blipFill>
        <p:spPr>
          <a:xfrm>
            <a:off x="10728661" y="2353955"/>
            <a:ext cx="1415046" cy="3133139"/>
          </a:xfrm>
          <a:prstGeom prst="rect">
            <a:avLst/>
          </a:prstGeom>
          <a:noFill/>
          <a:ln>
            <a:noFill/>
          </a:ln>
        </p:spPr>
      </p:pic>
      <p:sp>
        <p:nvSpPr>
          <p:cNvPr id="590" name="Google Shape;590;p16"/>
          <p:cNvSpPr txBox="1"/>
          <p:nvPr/>
        </p:nvSpPr>
        <p:spPr>
          <a:xfrm>
            <a:off x="3235399" y="979509"/>
            <a:ext cx="6789498" cy="754053"/>
          </a:xfrm>
          <a:prstGeom prst="rect">
            <a:avLst/>
          </a:prstGeom>
          <a:solidFill>
            <a:srgbClr val="D7DAB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300" u="none" cap="none" strike="noStrike">
                <a:solidFill>
                  <a:srgbClr val="000000"/>
                </a:solidFill>
                <a:latin typeface="Calibri"/>
                <a:ea typeface="Calibri"/>
                <a:cs typeface="Calibri"/>
                <a:sym typeface="Calibri"/>
              </a:rPr>
              <a:t>Benefits for Practitioners</a:t>
            </a:r>
            <a:endParaRPr b="0" i="0" sz="43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7"/>
          <p:cNvSpPr txBox="1"/>
          <p:nvPr/>
        </p:nvSpPr>
        <p:spPr>
          <a:xfrm>
            <a:off x="380689" y="914337"/>
            <a:ext cx="10249416" cy="1541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600"/>
              <a:buFont typeface="Arial"/>
              <a:buNone/>
            </a:pPr>
            <a:r>
              <a:rPr b="1" i="0" lang="en-US" sz="3100" u="none" cap="none" strike="noStrike">
                <a:solidFill>
                  <a:srgbClr val="000000"/>
                </a:solidFill>
                <a:latin typeface="Calibri"/>
                <a:ea typeface="Calibri"/>
                <a:cs typeface="Calibri"/>
                <a:sym typeface="Calibri"/>
              </a:rPr>
              <a:t>Long standing single large flat wart behind Rt ear, painless wart, with itching. Wart was there for 25yrs. Got cured with Homeopathy &amp; meditation with constitutional remedies.</a:t>
            </a:r>
            <a:endParaRPr b="1" i="0" sz="3100" u="none" cap="none" strike="noStrike">
              <a:solidFill>
                <a:srgbClr val="000000"/>
              </a:solidFill>
              <a:latin typeface="Calibri"/>
              <a:ea typeface="Calibri"/>
              <a:cs typeface="Calibri"/>
              <a:sym typeface="Calibri"/>
            </a:endParaRPr>
          </a:p>
        </p:txBody>
      </p:sp>
      <p:pic>
        <p:nvPicPr>
          <p:cNvPr id="596" name="Google Shape;596;p17"/>
          <p:cNvPicPr preferRelativeResize="0"/>
          <p:nvPr/>
        </p:nvPicPr>
        <p:blipFill rotWithShape="1">
          <a:blip r:embed="rId3">
            <a:alphaModFix/>
          </a:blip>
          <a:srcRect b="13599" l="0" r="0" t="0"/>
          <a:stretch/>
        </p:blipFill>
        <p:spPr>
          <a:xfrm>
            <a:off x="10630105" y="15227"/>
            <a:ext cx="1427275" cy="1541800"/>
          </a:xfrm>
          <a:prstGeom prst="rect">
            <a:avLst/>
          </a:prstGeom>
          <a:noFill/>
          <a:ln cap="flat" cmpd="sng" w="9525">
            <a:solidFill>
              <a:srgbClr val="305BC1"/>
            </a:solidFill>
            <a:prstDash val="solid"/>
            <a:round/>
            <a:headEnd len="sm" w="sm" type="none"/>
            <a:tailEnd len="sm" w="sm" type="none"/>
          </a:ln>
        </p:spPr>
      </p:pic>
      <p:pic>
        <p:nvPicPr>
          <p:cNvPr id="597" name="Google Shape;597;p17"/>
          <p:cNvPicPr preferRelativeResize="0"/>
          <p:nvPr/>
        </p:nvPicPr>
        <p:blipFill rotWithShape="1">
          <a:blip r:embed="rId4">
            <a:alphaModFix/>
          </a:blip>
          <a:srcRect b="0" l="0" r="0" t="0"/>
          <a:stretch/>
        </p:blipFill>
        <p:spPr>
          <a:xfrm>
            <a:off x="0" y="-171291"/>
            <a:ext cx="2353235" cy="1083316"/>
          </a:xfrm>
          <a:prstGeom prst="rect">
            <a:avLst/>
          </a:prstGeom>
          <a:noFill/>
          <a:ln>
            <a:noFill/>
          </a:ln>
        </p:spPr>
      </p:pic>
      <p:pic>
        <p:nvPicPr>
          <p:cNvPr id="598" name="Google Shape;598;p17"/>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
        <p:nvSpPr>
          <p:cNvPr id="599" name="Google Shape;599;p17"/>
          <p:cNvSpPr txBox="1"/>
          <p:nvPr/>
        </p:nvSpPr>
        <p:spPr>
          <a:xfrm>
            <a:off x="4181556" y="250305"/>
            <a:ext cx="3828888" cy="661720"/>
          </a:xfrm>
          <a:prstGeom prst="rect">
            <a:avLst/>
          </a:prstGeom>
          <a:solidFill>
            <a:srgbClr val="F4F47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700" u="none" cap="none" strike="noStrike">
                <a:solidFill>
                  <a:srgbClr val="000000"/>
                </a:solidFill>
                <a:latin typeface="Arial"/>
                <a:ea typeface="Arial"/>
                <a:cs typeface="Arial"/>
                <a:sym typeface="Arial"/>
              </a:rPr>
              <a:t>Case Discussion </a:t>
            </a:r>
            <a:endParaRPr/>
          </a:p>
        </p:txBody>
      </p:sp>
      <p:pic>
        <p:nvPicPr>
          <p:cNvPr id="600" name="Google Shape;600;p17"/>
          <p:cNvPicPr preferRelativeResize="0"/>
          <p:nvPr/>
        </p:nvPicPr>
        <p:blipFill rotWithShape="1">
          <a:blip r:embed="rId6">
            <a:alphaModFix/>
          </a:blip>
          <a:srcRect b="0" l="0" r="0" t="0"/>
          <a:stretch/>
        </p:blipFill>
        <p:spPr>
          <a:xfrm>
            <a:off x="1074462" y="2585330"/>
            <a:ext cx="4174958" cy="3512139"/>
          </a:xfrm>
          <a:prstGeom prst="rect">
            <a:avLst/>
          </a:prstGeom>
          <a:noFill/>
          <a:ln>
            <a:noFill/>
          </a:ln>
        </p:spPr>
      </p:pic>
      <p:pic>
        <p:nvPicPr>
          <p:cNvPr id="601" name="Google Shape;601;p17"/>
          <p:cNvPicPr preferRelativeResize="0"/>
          <p:nvPr/>
        </p:nvPicPr>
        <p:blipFill rotWithShape="1">
          <a:blip r:embed="rId7">
            <a:alphaModFix/>
          </a:blip>
          <a:srcRect b="0" l="0" r="0" t="0"/>
          <a:stretch/>
        </p:blipFill>
        <p:spPr>
          <a:xfrm>
            <a:off x="6096000" y="2585329"/>
            <a:ext cx="4174958" cy="3512139"/>
          </a:xfrm>
          <a:prstGeom prst="rect">
            <a:avLst/>
          </a:prstGeom>
          <a:noFill/>
          <a:ln>
            <a:noFill/>
          </a:ln>
        </p:spPr>
      </p:pic>
      <p:sp>
        <p:nvSpPr>
          <p:cNvPr id="602" name="Google Shape;602;p17"/>
          <p:cNvSpPr txBox="1"/>
          <p:nvPr/>
        </p:nvSpPr>
        <p:spPr>
          <a:xfrm>
            <a:off x="2506220" y="6226662"/>
            <a:ext cx="1828800"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300" u="none" cap="none" strike="noStrike">
                <a:solidFill>
                  <a:srgbClr val="000000"/>
                </a:solidFill>
                <a:latin typeface="Calibri"/>
                <a:ea typeface="Calibri"/>
                <a:cs typeface="Calibri"/>
                <a:sym typeface="Calibri"/>
              </a:rPr>
              <a:t>Before </a:t>
            </a:r>
            <a:endParaRPr b="1" i="0" sz="3300" u="none" cap="none" strike="noStrike">
              <a:solidFill>
                <a:srgbClr val="000000"/>
              </a:solidFill>
              <a:latin typeface="Calibri"/>
              <a:ea typeface="Calibri"/>
              <a:cs typeface="Calibri"/>
              <a:sym typeface="Calibri"/>
            </a:endParaRPr>
          </a:p>
        </p:txBody>
      </p:sp>
      <p:sp>
        <p:nvSpPr>
          <p:cNvPr id="603" name="Google Shape;603;p17"/>
          <p:cNvSpPr txBox="1"/>
          <p:nvPr/>
        </p:nvSpPr>
        <p:spPr>
          <a:xfrm>
            <a:off x="7856980" y="6242051"/>
            <a:ext cx="18288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100" u="none" cap="none" strike="noStrike">
                <a:solidFill>
                  <a:srgbClr val="000000"/>
                </a:solidFill>
                <a:latin typeface="Calibri"/>
                <a:ea typeface="Calibri"/>
                <a:cs typeface="Calibri"/>
                <a:sym typeface="Calibri"/>
              </a:rPr>
              <a:t>After</a:t>
            </a:r>
            <a:endParaRPr b="1" i="0" sz="31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2"/>
          <p:cNvSpPr txBox="1"/>
          <p:nvPr/>
        </p:nvSpPr>
        <p:spPr>
          <a:xfrm>
            <a:off x="505725" y="2664275"/>
            <a:ext cx="7178700" cy="3034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600"/>
              <a:buFont typeface="Arial"/>
              <a:buNone/>
            </a:pPr>
            <a:r>
              <a:t/>
            </a:r>
            <a:endParaRPr b="1" i="0" sz="2600" u="none" cap="none" strike="noStrike">
              <a:solidFill>
                <a:srgbClr val="000000"/>
              </a:solidFill>
              <a:latin typeface="Short Stack"/>
              <a:ea typeface="Short Stack"/>
              <a:cs typeface="Short Stack"/>
              <a:sym typeface="Short Stack"/>
            </a:endParaRPr>
          </a:p>
        </p:txBody>
      </p:sp>
      <p:pic>
        <p:nvPicPr>
          <p:cNvPr id="609" name="Google Shape;609;p12"/>
          <p:cNvPicPr preferRelativeResize="0"/>
          <p:nvPr/>
        </p:nvPicPr>
        <p:blipFill rotWithShape="1">
          <a:blip r:embed="rId3">
            <a:alphaModFix/>
          </a:blip>
          <a:srcRect b="0" l="0" r="0" t="0"/>
          <a:stretch/>
        </p:blipFill>
        <p:spPr>
          <a:xfrm>
            <a:off x="-67588" y="30986"/>
            <a:ext cx="1806325" cy="1128539"/>
          </a:xfrm>
          <a:prstGeom prst="rect">
            <a:avLst/>
          </a:prstGeom>
          <a:noFill/>
          <a:ln>
            <a:noFill/>
          </a:ln>
        </p:spPr>
      </p:pic>
      <p:pic>
        <p:nvPicPr>
          <p:cNvPr id="610" name="Google Shape;610;p12"/>
          <p:cNvPicPr preferRelativeResize="0"/>
          <p:nvPr/>
        </p:nvPicPr>
        <p:blipFill rotWithShape="1">
          <a:blip r:embed="rId4">
            <a:alphaModFix/>
          </a:blip>
          <a:srcRect b="0" l="0" r="0" t="0"/>
          <a:stretch/>
        </p:blipFill>
        <p:spPr>
          <a:xfrm>
            <a:off x="4490187" y="237718"/>
            <a:ext cx="7178700" cy="6382564"/>
          </a:xfrm>
          <a:prstGeom prst="rect">
            <a:avLst/>
          </a:prstGeom>
          <a:noFill/>
          <a:ln>
            <a:noFill/>
          </a:ln>
        </p:spPr>
      </p:pic>
      <p:sp>
        <p:nvSpPr>
          <p:cNvPr id="611" name="Google Shape;611;p12"/>
          <p:cNvSpPr txBox="1"/>
          <p:nvPr/>
        </p:nvSpPr>
        <p:spPr>
          <a:xfrm>
            <a:off x="1278560" y="1159525"/>
            <a:ext cx="3211627" cy="16927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000000"/>
                </a:solidFill>
                <a:latin typeface="Arial"/>
                <a:ea typeface="Arial"/>
                <a:cs typeface="Arial"/>
                <a:sym typeface="Arial"/>
              </a:rPr>
              <a:t>MUSIC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Can be 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Meditation </a:t>
            </a:r>
            <a:endParaRPr b="1" i="0" sz="3900" u="none" cap="none" strike="noStrike">
              <a:solidFill>
                <a:srgbClr val="000000"/>
              </a:solidFill>
              <a:latin typeface="Arial"/>
              <a:ea typeface="Arial"/>
              <a:cs typeface="Arial"/>
              <a:sym typeface="Arial"/>
            </a:endParaRPr>
          </a:p>
        </p:txBody>
      </p:sp>
      <p:pic>
        <p:nvPicPr>
          <p:cNvPr id="612" name="Google Shape;612;p12"/>
          <p:cNvPicPr preferRelativeResize="0"/>
          <p:nvPr/>
        </p:nvPicPr>
        <p:blipFill rotWithShape="1">
          <a:blip r:embed="rId5">
            <a:alphaModFix/>
          </a:blip>
          <a:srcRect b="0" l="0" r="0" t="0"/>
          <a:stretch/>
        </p:blipFill>
        <p:spPr>
          <a:xfrm>
            <a:off x="505725" y="3429000"/>
            <a:ext cx="3211626" cy="307750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8"/>
          <p:cNvSpPr txBox="1"/>
          <p:nvPr/>
        </p:nvSpPr>
        <p:spPr>
          <a:xfrm>
            <a:off x="186600" y="4969425"/>
            <a:ext cx="11649000" cy="96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Arial"/>
                <a:ea typeface="Arial"/>
                <a:cs typeface="Arial"/>
                <a:sym typeface="Arial"/>
              </a:rPr>
              <a:t>Philosophical &amp; Holistic way of learning rubrics</a:t>
            </a:r>
            <a:endParaRPr b="0"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0" i="0" lang="en-US" sz="2300" u="sng" cap="none" strike="noStrike">
                <a:solidFill>
                  <a:schemeClr val="hlink"/>
                </a:solidFill>
                <a:latin typeface="Arial"/>
                <a:ea typeface="Arial"/>
                <a:cs typeface="Arial"/>
                <a:sym typeface="Arial"/>
                <a:hlinkClick r:id="rId3"/>
              </a:rPr>
              <a:t>https://kavithakhomeo.com/free-webinar-series-by-homeopathy-360-kha-study-group/</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618" name="Google Shape;618;p18"/>
          <p:cNvPicPr preferRelativeResize="0"/>
          <p:nvPr/>
        </p:nvPicPr>
        <p:blipFill rotWithShape="1">
          <a:blip r:embed="rId4">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619" name="Google Shape;619;p18"/>
          <p:cNvPicPr preferRelativeResize="0"/>
          <p:nvPr/>
        </p:nvPicPr>
        <p:blipFill rotWithShape="1">
          <a:blip r:embed="rId5">
            <a:alphaModFix/>
          </a:blip>
          <a:srcRect b="0" l="0" r="0" t="0"/>
          <a:stretch/>
        </p:blipFill>
        <p:spPr>
          <a:xfrm>
            <a:off x="123350" y="530413"/>
            <a:ext cx="2762926" cy="1407724"/>
          </a:xfrm>
          <a:prstGeom prst="rect">
            <a:avLst/>
          </a:prstGeom>
          <a:noFill/>
          <a:ln>
            <a:noFill/>
          </a:ln>
        </p:spPr>
      </p:pic>
      <p:pic>
        <p:nvPicPr>
          <p:cNvPr id="620" name="Google Shape;620;p18"/>
          <p:cNvPicPr preferRelativeResize="0"/>
          <p:nvPr/>
        </p:nvPicPr>
        <p:blipFill rotWithShape="1">
          <a:blip r:embed="rId6">
            <a:alphaModFix/>
          </a:blip>
          <a:srcRect b="7411" l="27054" r="28832" t="7402"/>
          <a:stretch/>
        </p:blipFill>
        <p:spPr>
          <a:xfrm flipH="1">
            <a:off x="10174025" y="2375500"/>
            <a:ext cx="2017975" cy="3897000"/>
          </a:xfrm>
          <a:prstGeom prst="rect">
            <a:avLst/>
          </a:prstGeom>
          <a:noFill/>
          <a:ln>
            <a:noFill/>
          </a:ln>
        </p:spPr>
      </p:pic>
      <p:pic>
        <p:nvPicPr>
          <p:cNvPr id="621" name="Google Shape;621;p18"/>
          <p:cNvPicPr preferRelativeResize="0"/>
          <p:nvPr/>
        </p:nvPicPr>
        <p:blipFill rotWithShape="1">
          <a:blip r:embed="rId7">
            <a:alphaModFix/>
          </a:blip>
          <a:srcRect b="0" l="0" r="0" t="0"/>
          <a:stretch/>
        </p:blipFill>
        <p:spPr>
          <a:xfrm>
            <a:off x="3039300" y="76200"/>
            <a:ext cx="5943600" cy="5067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2f70024e5d8_0_30"/>
          <p:cNvSpPr txBox="1"/>
          <p:nvPr/>
        </p:nvSpPr>
        <p:spPr>
          <a:xfrm>
            <a:off x="1634250" y="1297050"/>
            <a:ext cx="8673900" cy="426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Arial"/>
                <a:ea typeface="Arial"/>
                <a:cs typeface="Arial"/>
                <a:sym typeface="Arial"/>
              </a:rPr>
              <a:t>Pyramid meditation by Pitamaha Brahmashri Patriji:</a:t>
            </a:r>
            <a:endParaRPr b="0"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600"/>
              <a:buFont typeface="Arial"/>
              <a:buNone/>
            </a:pPr>
            <a:r>
              <a:rPr b="0" i="0" lang="en-US" sz="2600" u="sng" cap="none" strike="noStrike">
                <a:solidFill>
                  <a:srgbClr val="1155CC"/>
                </a:solidFill>
                <a:latin typeface="Arial"/>
                <a:ea typeface="Arial"/>
                <a:cs typeface="Arial"/>
                <a:sym typeface="Arial"/>
                <a:hlinkClick r:id="rId3">
                  <a:extLst>
                    <a:ext uri="{A12FA001-AC4F-418D-AE19-62706E023703}">
                      <ahyp:hlinkClr val="tx"/>
                    </a:ext>
                  </a:extLst>
                </a:hlinkClick>
              </a:rPr>
              <a:t>www.pssmovement.org</a:t>
            </a:r>
            <a:endParaRPr b="0" i="0" sz="2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Times New Roman"/>
                <a:ea typeface="Times New Roman"/>
                <a:cs typeface="Times New Roman"/>
                <a:sym typeface="Times New Roman"/>
              </a:rPr>
              <a:t> </a:t>
            </a:r>
            <a:endParaRPr b="0" i="0" sz="2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Times New Roman"/>
                <a:ea typeface="Times New Roman"/>
                <a:cs typeface="Times New Roman"/>
                <a:sym typeface="Times New Roman"/>
              </a:rPr>
              <a:t>Credit given to Easy Quantum Mechanics :</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sng" cap="none" strike="noStrike">
                <a:solidFill>
                  <a:schemeClr val="hlink"/>
                </a:solidFill>
                <a:latin typeface="Arial"/>
                <a:ea typeface="Arial"/>
                <a:cs typeface="Arial"/>
                <a:sym typeface="Arial"/>
                <a:hlinkClick r:id="rId4"/>
              </a:rPr>
              <a:t>https://youtu.be/7u_UQG1La1o?si=F8TEf0f7PVztiI_v</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627" name="Google Shape;627;g2f70024e5d8_0_30"/>
          <p:cNvPicPr preferRelativeResize="0"/>
          <p:nvPr/>
        </p:nvPicPr>
        <p:blipFill rotWithShape="1">
          <a:blip r:embed="rId5">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628" name="Google Shape;628;g2f70024e5d8_0_30"/>
          <p:cNvPicPr preferRelativeResize="0"/>
          <p:nvPr/>
        </p:nvPicPr>
        <p:blipFill rotWithShape="1">
          <a:blip r:embed="rId6">
            <a:alphaModFix/>
          </a:blip>
          <a:srcRect b="0" l="0" r="0" t="0"/>
          <a:stretch/>
        </p:blipFill>
        <p:spPr>
          <a:xfrm>
            <a:off x="123350" y="530413"/>
            <a:ext cx="2762926" cy="1407724"/>
          </a:xfrm>
          <a:prstGeom prst="rect">
            <a:avLst/>
          </a:prstGeom>
          <a:noFill/>
          <a:ln>
            <a:noFill/>
          </a:ln>
        </p:spPr>
      </p:pic>
      <p:pic>
        <p:nvPicPr>
          <p:cNvPr id="629" name="Google Shape;629;g2f70024e5d8_0_30"/>
          <p:cNvPicPr preferRelativeResize="0"/>
          <p:nvPr/>
        </p:nvPicPr>
        <p:blipFill rotWithShape="1">
          <a:blip r:embed="rId7">
            <a:alphaModFix/>
          </a:blip>
          <a:srcRect b="7411" l="27054" r="28832" t="7402"/>
          <a:stretch/>
        </p:blipFill>
        <p:spPr>
          <a:xfrm flipH="1">
            <a:off x="10118150" y="2392900"/>
            <a:ext cx="2017975" cy="3897000"/>
          </a:xfrm>
          <a:prstGeom prst="rect">
            <a:avLst/>
          </a:prstGeom>
          <a:noFill/>
          <a:ln>
            <a:noFill/>
          </a:ln>
        </p:spPr>
      </p:pic>
      <p:sp>
        <p:nvSpPr>
          <p:cNvPr id="630" name="Google Shape;630;g2f70024e5d8_0_30"/>
          <p:cNvSpPr txBox="1"/>
          <p:nvPr/>
        </p:nvSpPr>
        <p:spPr>
          <a:xfrm>
            <a:off x="3805448" y="912329"/>
            <a:ext cx="4581104" cy="769441"/>
          </a:xfrm>
          <a:prstGeom prst="rect">
            <a:avLst/>
          </a:prstGeom>
          <a:solidFill>
            <a:srgbClr val="9DB77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400" u="none" cap="none" strike="noStrike">
                <a:solidFill>
                  <a:srgbClr val="000000"/>
                </a:solidFill>
                <a:latin typeface="Arial"/>
                <a:ea typeface="Arial"/>
                <a:cs typeface="Arial"/>
                <a:sym typeface="Arial"/>
              </a:rPr>
              <a:t>Acknowledgment </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19"/>
          <p:cNvSpPr txBox="1"/>
          <p:nvPr/>
        </p:nvSpPr>
        <p:spPr>
          <a:xfrm>
            <a:off x="413736" y="1938137"/>
            <a:ext cx="9704414" cy="338263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 Hahnemann, S. (1810). Organon of Medicine.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 Key concepts on the "spiritual" vital force and the dynamic action of homoeopathic remedies.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 Research Articles on Meditation and Health</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Goyal, M., Singh, S., Sibinga, E. M. S., et al. (2014). Meditation Programs for Psychological Stress and Well-being: A Systematic Review and Meta-analysis. JAMA Internal Medicine, 174(3), 357-368.</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 Information on the benefits of meditation on psychological stress and overall well-being.</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pic>
        <p:nvPicPr>
          <p:cNvPr id="636" name="Google Shape;636;p19"/>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637" name="Google Shape;637;p19"/>
          <p:cNvPicPr preferRelativeResize="0"/>
          <p:nvPr/>
        </p:nvPicPr>
        <p:blipFill rotWithShape="1">
          <a:blip r:embed="rId4">
            <a:alphaModFix/>
          </a:blip>
          <a:srcRect b="0" l="0" r="0" t="0"/>
          <a:stretch/>
        </p:blipFill>
        <p:spPr>
          <a:xfrm>
            <a:off x="123350" y="530413"/>
            <a:ext cx="2762926" cy="1407724"/>
          </a:xfrm>
          <a:prstGeom prst="rect">
            <a:avLst/>
          </a:prstGeom>
          <a:noFill/>
          <a:ln>
            <a:noFill/>
          </a:ln>
        </p:spPr>
      </p:pic>
      <p:pic>
        <p:nvPicPr>
          <p:cNvPr id="638" name="Google Shape;638;p19"/>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
        <p:nvSpPr>
          <p:cNvPr id="639" name="Google Shape;639;p19"/>
          <p:cNvSpPr txBox="1"/>
          <p:nvPr/>
        </p:nvSpPr>
        <p:spPr>
          <a:xfrm>
            <a:off x="3805448" y="912329"/>
            <a:ext cx="4581104" cy="769441"/>
          </a:xfrm>
          <a:prstGeom prst="rect">
            <a:avLst/>
          </a:prstGeom>
          <a:solidFill>
            <a:srgbClr val="9DB77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400" u="none" cap="none" strike="noStrike">
                <a:solidFill>
                  <a:srgbClr val="000000"/>
                </a:solidFill>
                <a:latin typeface="Arial"/>
                <a:ea typeface="Arial"/>
                <a:cs typeface="Arial"/>
                <a:sym typeface="Arial"/>
              </a:rPr>
              <a:t>Acknowledgment </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20"/>
          <p:cNvSpPr txBox="1"/>
          <p:nvPr/>
        </p:nvSpPr>
        <p:spPr>
          <a:xfrm>
            <a:off x="1166778" y="5506492"/>
            <a:ext cx="7202195" cy="1040908"/>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600"/>
              <a:buFont typeface="Arial"/>
              <a:buNone/>
            </a:pPr>
            <a:r>
              <a:rPr b="0" i="0" lang="en-US" sz="2500" u="none" cap="none" strike="noStrike">
                <a:solidFill>
                  <a:srgbClr val="000000"/>
                </a:solidFill>
                <a:latin typeface="Arial"/>
                <a:ea typeface="Arial"/>
                <a:cs typeface="Arial"/>
                <a:sym typeface="Arial"/>
              </a:rPr>
              <a:t>• https://www.pssmovement.org/meditation/</a:t>
            </a:r>
            <a:endParaRPr b="1" i="0" sz="2500" u="none" cap="none" strike="noStrike">
              <a:solidFill>
                <a:srgbClr val="000000"/>
              </a:solidFill>
              <a:latin typeface="Short Stack"/>
              <a:ea typeface="Short Stack"/>
              <a:cs typeface="Short Stack"/>
              <a:sym typeface="Short Stack"/>
            </a:endParaRPr>
          </a:p>
        </p:txBody>
      </p:sp>
      <p:pic>
        <p:nvPicPr>
          <p:cNvPr id="645" name="Google Shape;645;p20"/>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646" name="Google Shape;646;p20"/>
          <p:cNvPicPr preferRelativeResize="0"/>
          <p:nvPr/>
        </p:nvPicPr>
        <p:blipFill rotWithShape="1">
          <a:blip r:embed="rId4">
            <a:alphaModFix/>
          </a:blip>
          <a:srcRect b="0" l="0" r="0" t="0"/>
          <a:stretch/>
        </p:blipFill>
        <p:spPr>
          <a:xfrm>
            <a:off x="-214685" y="-141825"/>
            <a:ext cx="2762926" cy="1541800"/>
          </a:xfrm>
          <a:prstGeom prst="rect">
            <a:avLst/>
          </a:prstGeom>
          <a:noFill/>
          <a:ln>
            <a:noFill/>
          </a:ln>
        </p:spPr>
      </p:pic>
      <p:pic>
        <p:nvPicPr>
          <p:cNvPr id="647" name="Google Shape;647;p20"/>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
        <p:nvSpPr>
          <p:cNvPr id="648" name="Google Shape;648;p20"/>
          <p:cNvSpPr txBox="1"/>
          <p:nvPr/>
        </p:nvSpPr>
        <p:spPr>
          <a:xfrm>
            <a:off x="1166778" y="1351508"/>
            <a:ext cx="9419796"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 Books on Meditation</a:t>
            </a:r>
            <a:endParaRPr/>
          </a:p>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Kabat-Zinn, J. (1994). Wherever You Go, There You Are: Mindfulness Meditation in Everyday Life.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 Concepts on mindfulness meditation and its application in everyday life.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Holistic and Integrative Medicine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 Koithan, M. (2009). Introducing Complementary and Alternative Therapies. Journal of Nurse Practitioners, 5(1), 18-20.</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 Information on the integration of complementary therapies like Homoeopathy and Meditation in healthcare.</a:t>
            </a:r>
            <a:endParaRPr b="0" i="0" sz="2200" u="none" cap="none" strike="noStrike">
              <a:solidFill>
                <a:srgbClr val="000000"/>
              </a:solidFill>
              <a:latin typeface="Arial"/>
              <a:ea typeface="Arial"/>
              <a:cs typeface="Arial"/>
              <a:sym typeface="Arial"/>
            </a:endParaRPr>
          </a:p>
        </p:txBody>
      </p:sp>
      <p:sp>
        <p:nvSpPr>
          <p:cNvPr id="649" name="Google Shape;649;p20"/>
          <p:cNvSpPr txBox="1"/>
          <p:nvPr/>
        </p:nvSpPr>
        <p:spPr>
          <a:xfrm>
            <a:off x="3586123" y="310600"/>
            <a:ext cx="4782849" cy="796579"/>
          </a:xfrm>
          <a:prstGeom prst="rect">
            <a:avLst/>
          </a:prstGeom>
          <a:solidFill>
            <a:srgbClr val="9DB77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400" u="none" cap="none" strike="noStrike">
                <a:solidFill>
                  <a:srgbClr val="000000"/>
                </a:solidFill>
                <a:latin typeface="Arial"/>
                <a:ea typeface="Arial"/>
                <a:cs typeface="Arial"/>
                <a:sym typeface="Arial"/>
              </a:rPr>
              <a:t>Acknowledgment </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f77e2db544_0_2"/>
          <p:cNvSpPr txBox="1"/>
          <p:nvPr>
            <p:ph type="ctrTitle"/>
          </p:nvPr>
        </p:nvSpPr>
        <p:spPr>
          <a:xfrm>
            <a:off x="2317253" y="212046"/>
            <a:ext cx="7082195" cy="9027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200">
                <a:solidFill>
                  <a:srgbClr val="5E5E5E"/>
                </a:solidFill>
                <a:highlight>
                  <a:schemeClr val="accent6"/>
                </a:highlight>
                <a:latin typeface="Karla ExtraBold"/>
                <a:ea typeface="Karla ExtraBold"/>
                <a:cs typeface="Karla ExtraBold"/>
                <a:sym typeface="Karla ExtraBold"/>
              </a:rPr>
              <a:t>Conclusion</a:t>
            </a:r>
            <a:endParaRPr b="0" sz="5200">
              <a:solidFill>
                <a:srgbClr val="5E5E5E"/>
              </a:solidFill>
              <a:highlight>
                <a:schemeClr val="accent6"/>
              </a:highlight>
              <a:latin typeface="Karla ExtraBold"/>
              <a:ea typeface="Karla ExtraBold"/>
              <a:cs typeface="Karla ExtraBold"/>
              <a:sym typeface="Karla ExtraBold"/>
            </a:endParaRPr>
          </a:p>
        </p:txBody>
      </p:sp>
      <p:pic>
        <p:nvPicPr>
          <p:cNvPr id="655" name="Google Shape;655;g2f77e2db544_0_2"/>
          <p:cNvPicPr preferRelativeResize="0"/>
          <p:nvPr/>
        </p:nvPicPr>
        <p:blipFill rotWithShape="1">
          <a:blip r:embed="rId3">
            <a:alphaModFix/>
          </a:blip>
          <a:srcRect b="0" l="0" r="0" t="0"/>
          <a:stretch/>
        </p:blipFill>
        <p:spPr>
          <a:xfrm>
            <a:off x="9692320" y="389929"/>
            <a:ext cx="2762926" cy="1407724"/>
          </a:xfrm>
          <a:prstGeom prst="rect">
            <a:avLst/>
          </a:prstGeom>
          <a:noFill/>
          <a:ln>
            <a:noFill/>
          </a:ln>
        </p:spPr>
      </p:pic>
      <p:pic>
        <p:nvPicPr>
          <p:cNvPr id="656" name="Google Shape;656;g2f77e2db544_0_2"/>
          <p:cNvPicPr preferRelativeResize="0"/>
          <p:nvPr/>
        </p:nvPicPr>
        <p:blipFill rotWithShape="1">
          <a:blip r:embed="rId4">
            <a:alphaModFix/>
          </a:blip>
          <a:srcRect b="31422" l="22214" r="22220" t="0"/>
          <a:stretch/>
        </p:blipFill>
        <p:spPr>
          <a:xfrm>
            <a:off x="10387250" y="4087163"/>
            <a:ext cx="1804750" cy="2227410"/>
          </a:xfrm>
          <a:prstGeom prst="rect">
            <a:avLst/>
          </a:prstGeom>
          <a:noFill/>
          <a:ln>
            <a:noFill/>
          </a:ln>
        </p:spPr>
      </p:pic>
      <p:sp>
        <p:nvSpPr>
          <p:cNvPr id="657" name="Google Shape;657;g2f77e2db544_0_2"/>
          <p:cNvSpPr txBox="1"/>
          <p:nvPr/>
        </p:nvSpPr>
        <p:spPr>
          <a:xfrm>
            <a:off x="417529" y="1234275"/>
            <a:ext cx="10872096" cy="49398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400" u="none" cap="none" strike="noStrike">
                <a:solidFill>
                  <a:srgbClr val="000000"/>
                </a:solidFill>
                <a:latin typeface="Calibri"/>
                <a:ea typeface="Calibri"/>
                <a:cs typeface="Calibri"/>
                <a:sym typeface="Calibri"/>
              </a:rPr>
              <a:t>The Power of Combined Practices</a:t>
            </a:r>
            <a:endParaRPr b="1"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800" u="none" cap="none" strike="noStrike">
                <a:solidFill>
                  <a:srgbClr val="000000"/>
                </a:solidFill>
                <a:latin typeface="Calibri"/>
                <a:ea typeface="Calibri"/>
                <a:cs typeface="Calibri"/>
                <a:sym typeface="Calibri"/>
              </a:rPr>
            </a:br>
            <a:r>
              <a:rPr b="0" i="0" lang="en-US" sz="3200" u="none" cap="none" strike="noStrike">
                <a:solidFill>
                  <a:srgbClr val="000000"/>
                </a:solidFill>
                <a:latin typeface="Calibri"/>
                <a:ea typeface="Calibri"/>
                <a:cs typeface="Calibri"/>
                <a:sym typeface="Calibri"/>
              </a:rPr>
              <a:t>Homoeopathy and Meditation together provide a profound approach to healing.</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Address the body, mind, and spirit, leading to lasting wellness.</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Future Directions:</a:t>
            </a:r>
            <a:br>
              <a:rPr b="0" i="0" lang="en-US" sz="1800" u="none" cap="none" strike="noStrike">
                <a:solidFill>
                  <a:srgbClr val="000000"/>
                </a:solidFill>
                <a:latin typeface="Calibri"/>
                <a:ea typeface="Calibri"/>
                <a:cs typeface="Calibri"/>
                <a:sym typeface="Calibri"/>
              </a:rPr>
            </a:br>
            <a:r>
              <a:rPr b="0" i="0" lang="en-US" sz="2900" u="none" cap="none" strike="noStrike">
                <a:solidFill>
                  <a:srgbClr val="000000"/>
                </a:solidFill>
                <a:latin typeface="Calibri"/>
                <a:ea typeface="Calibri"/>
                <a:cs typeface="Calibri"/>
                <a:sym typeface="Calibri"/>
              </a:rPr>
              <a:t>Encourage more research and practice integration.</a:t>
            </a:r>
            <a:endParaRPr b="0"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900" u="none" cap="none" strike="noStrike">
                <a:solidFill>
                  <a:srgbClr val="000000"/>
                </a:solidFill>
                <a:latin typeface="Calibri"/>
                <a:ea typeface="Calibri"/>
                <a:cs typeface="Calibri"/>
                <a:sym typeface="Calibri"/>
              </a:rPr>
              <a:t>Promote awareness of the spiritual dimensions of health.</a:t>
            </a:r>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Final Thoughts:</a:t>
            </a:r>
            <a:endParaRPr/>
          </a:p>
          <a:p>
            <a:pPr indent="0" lvl="0" marL="0" marR="0" rtl="0" algn="l">
              <a:lnSpc>
                <a:spcPct val="100000"/>
              </a:lnSpc>
              <a:spcBef>
                <a:spcPts val="0"/>
              </a:spcBef>
              <a:spcAft>
                <a:spcPts val="0"/>
              </a:spcAft>
              <a:buNone/>
            </a:pPr>
            <a:r>
              <a:rPr b="0" i="0" lang="en-US" sz="3200" u="none" cap="none" strike="noStrike">
                <a:solidFill>
                  <a:srgbClr val="000000"/>
                </a:solidFill>
                <a:latin typeface="Calibri"/>
                <a:ea typeface="Calibri"/>
                <a:cs typeface="Calibri"/>
                <a:sym typeface="Calibri"/>
              </a:rPr>
              <a:t>Embrace these practices for a healthier, more balanced life</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31"/>
          <p:cNvPicPr preferRelativeResize="0"/>
          <p:nvPr/>
        </p:nvPicPr>
        <p:blipFill rotWithShape="1">
          <a:blip r:embed="rId3">
            <a:alphaModFix/>
          </a:blip>
          <a:srcRect b="0" l="0" r="0" t="0"/>
          <a:stretch/>
        </p:blipFill>
        <p:spPr>
          <a:xfrm>
            <a:off x="123350" y="530413"/>
            <a:ext cx="2762926" cy="1407724"/>
          </a:xfrm>
          <a:prstGeom prst="rect">
            <a:avLst/>
          </a:prstGeom>
          <a:noFill/>
          <a:ln>
            <a:noFill/>
          </a:ln>
        </p:spPr>
      </p:pic>
      <p:pic>
        <p:nvPicPr>
          <p:cNvPr id="663" name="Google Shape;663;p31"/>
          <p:cNvPicPr preferRelativeResize="0"/>
          <p:nvPr/>
        </p:nvPicPr>
        <p:blipFill rotWithShape="1">
          <a:blip r:embed="rId4">
            <a:alphaModFix/>
          </a:blip>
          <a:srcRect b="0" l="0" r="0" t="0"/>
          <a:stretch/>
        </p:blipFill>
        <p:spPr>
          <a:xfrm>
            <a:off x="6405380" y="0"/>
            <a:ext cx="5187441" cy="6858000"/>
          </a:xfrm>
          <a:prstGeom prst="rect">
            <a:avLst/>
          </a:prstGeom>
          <a:noFill/>
          <a:ln>
            <a:noFill/>
          </a:ln>
        </p:spPr>
      </p:pic>
      <p:sp>
        <p:nvSpPr>
          <p:cNvPr id="664" name="Google Shape;664;p31"/>
          <p:cNvSpPr txBox="1"/>
          <p:nvPr/>
        </p:nvSpPr>
        <p:spPr>
          <a:xfrm>
            <a:off x="322524" y="2841441"/>
            <a:ext cx="6082856"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500" u="none" cap="none" strike="noStrike">
                <a:solidFill>
                  <a:srgbClr val="000000"/>
                </a:solidFill>
                <a:latin typeface="Calibri"/>
                <a:ea typeface="Calibri"/>
                <a:cs typeface="Calibri"/>
                <a:sym typeface="Calibri"/>
              </a:rPr>
              <a:t>Reference: </a:t>
            </a:r>
            <a:endParaRPr b="1"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500" u="none" cap="none" strike="noStrike">
                <a:solidFill>
                  <a:srgbClr val="000000"/>
                </a:solidFill>
                <a:latin typeface="Calibri"/>
                <a:ea typeface="Calibri"/>
                <a:cs typeface="Calibri"/>
                <a:sym typeface="Calibri"/>
              </a:rPr>
              <a:t>Beyond the limits- A challenge to prove oneself</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g2b4590c6e28_0_23"/>
          <p:cNvPicPr preferRelativeResize="0"/>
          <p:nvPr/>
        </p:nvPicPr>
        <p:blipFill rotWithShape="1">
          <a:blip r:embed="rId3">
            <a:alphaModFix/>
          </a:blip>
          <a:srcRect b="0" l="0" r="0" t="0"/>
          <a:stretch/>
        </p:blipFill>
        <p:spPr>
          <a:xfrm>
            <a:off x="6500300" y="2017825"/>
            <a:ext cx="5529224" cy="2397925"/>
          </a:xfrm>
          <a:prstGeom prst="rect">
            <a:avLst/>
          </a:prstGeom>
          <a:noFill/>
          <a:ln cap="flat" cmpd="sng" w="9525">
            <a:solidFill>
              <a:srgbClr val="202020"/>
            </a:solidFill>
            <a:prstDash val="solid"/>
            <a:round/>
            <a:headEnd len="sm" w="sm" type="none"/>
            <a:tailEnd len="sm" w="sm" type="none"/>
          </a:ln>
        </p:spPr>
      </p:pic>
      <p:sp>
        <p:nvSpPr>
          <p:cNvPr id="264" name="Google Shape;264;g2b4590c6e28_0_23"/>
          <p:cNvSpPr txBox="1"/>
          <p:nvPr>
            <p:ph type="ctrTitle"/>
          </p:nvPr>
        </p:nvSpPr>
        <p:spPr>
          <a:xfrm>
            <a:off x="3510325" y="732700"/>
            <a:ext cx="5299200" cy="8547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100">
                <a:solidFill>
                  <a:srgbClr val="5E5E5E"/>
                </a:solidFill>
                <a:highlight>
                  <a:schemeClr val="accent6"/>
                </a:highlight>
                <a:latin typeface="Karla ExtraBold"/>
                <a:ea typeface="Karla ExtraBold"/>
                <a:cs typeface="Karla ExtraBold"/>
                <a:sym typeface="Karla ExtraBold"/>
              </a:rPr>
              <a:t>Welcome</a:t>
            </a:r>
            <a:endParaRPr b="0" sz="5100">
              <a:solidFill>
                <a:srgbClr val="5E5E5E"/>
              </a:solidFill>
              <a:highlight>
                <a:schemeClr val="accent6"/>
              </a:highlight>
              <a:latin typeface="Karla ExtraBold"/>
              <a:ea typeface="Karla ExtraBold"/>
              <a:cs typeface="Karla ExtraBold"/>
              <a:sym typeface="Karla ExtraBold"/>
            </a:endParaRPr>
          </a:p>
        </p:txBody>
      </p:sp>
      <p:pic>
        <p:nvPicPr>
          <p:cNvPr id="265" name="Google Shape;265;g2b4590c6e28_0_23"/>
          <p:cNvPicPr preferRelativeResize="0"/>
          <p:nvPr/>
        </p:nvPicPr>
        <p:blipFill rotWithShape="1">
          <a:blip r:embed="rId4">
            <a:alphaModFix/>
          </a:blip>
          <a:srcRect b="0" l="0" r="0" t="0"/>
          <a:stretch/>
        </p:blipFill>
        <p:spPr>
          <a:xfrm>
            <a:off x="0" y="530400"/>
            <a:ext cx="2762926" cy="1407724"/>
          </a:xfrm>
          <a:prstGeom prst="rect">
            <a:avLst/>
          </a:prstGeom>
          <a:noFill/>
          <a:ln>
            <a:noFill/>
          </a:ln>
        </p:spPr>
      </p:pic>
      <p:pic>
        <p:nvPicPr>
          <p:cNvPr id="266" name="Google Shape;266;g2b4590c6e28_0_23"/>
          <p:cNvPicPr preferRelativeResize="0"/>
          <p:nvPr/>
        </p:nvPicPr>
        <p:blipFill rotWithShape="1">
          <a:blip r:embed="rId5">
            <a:alphaModFix/>
          </a:blip>
          <a:srcRect b="0" l="0" r="0" t="0"/>
          <a:stretch/>
        </p:blipFill>
        <p:spPr>
          <a:xfrm>
            <a:off x="293775" y="2017825"/>
            <a:ext cx="5992500" cy="3666100"/>
          </a:xfrm>
          <a:prstGeom prst="rect">
            <a:avLst/>
          </a:prstGeom>
          <a:noFill/>
          <a:ln cap="flat" cmpd="sng" w="9525">
            <a:solidFill>
              <a:srgbClr val="202020"/>
            </a:solidFill>
            <a:prstDash val="solid"/>
            <a:round/>
            <a:headEnd len="sm" w="sm" type="none"/>
            <a:tailEnd len="sm" w="sm" type="none"/>
          </a:ln>
        </p:spPr>
      </p:pic>
      <p:pic>
        <p:nvPicPr>
          <p:cNvPr id="267" name="Google Shape;267;g2b4590c6e28_0_23"/>
          <p:cNvPicPr preferRelativeResize="0"/>
          <p:nvPr/>
        </p:nvPicPr>
        <p:blipFill rotWithShape="1">
          <a:blip r:embed="rId6">
            <a:alphaModFix/>
          </a:blip>
          <a:srcRect b="31422" l="22214" r="22220" t="0"/>
          <a:stretch/>
        </p:blipFill>
        <p:spPr>
          <a:xfrm>
            <a:off x="10387250" y="4185275"/>
            <a:ext cx="1725250" cy="2129300"/>
          </a:xfrm>
          <a:prstGeom prst="rect">
            <a:avLst/>
          </a:prstGeom>
          <a:noFill/>
          <a:ln>
            <a:noFill/>
          </a:ln>
        </p:spPr>
      </p:pic>
      <p:sp>
        <p:nvSpPr>
          <p:cNvPr id="268" name="Google Shape;268;g2b4590c6e28_0_23"/>
          <p:cNvSpPr txBox="1"/>
          <p:nvPr/>
        </p:nvSpPr>
        <p:spPr>
          <a:xfrm>
            <a:off x="1868675" y="5763625"/>
            <a:ext cx="8454600" cy="58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Karla"/>
                <a:ea typeface="Karla"/>
                <a:cs typeface="Karla"/>
                <a:sym typeface="Karla"/>
              </a:rPr>
              <a:t>Disclaimer: Images used in the ppt are for educational purposes only.</a:t>
            </a:r>
            <a:endParaRPr b="0" i="0" sz="1900" u="none" cap="none" strike="noStrike">
              <a:solidFill>
                <a:schemeClr val="dk1"/>
              </a:solidFill>
              <a:latin typeface="Karla"/>
              <a:ea typeface="Karla"/>
              <a:cs typeface="Karla"/>
              <a:sym typeface="Karla"/>
            </a:endParaRPr>
          </a:p>
        </p:txBody>
      </p:sp>
      <p:pic>
        <p:nvPicPr>
          <p:cNvPr id="269" name="Google Shape;269;g2b4590c6e28_0_23"/>
          <p:cNvPicPr preferRelativeResize="0"/>
          <p:nvPr/>
        </p:nvPicPr>
        <p:blipFill rotWithShape="1">
          <a:blip r:embed="rId7">
            <a:alphaModFix/>
          </a:blip>
          <a:srcRect b="5132" l="60632" r="25399" t="88107"/>
          <a:stretch/>
        </p:blipFill>
        <p:spPr>
          <a:xfrm>
            <a:off x="9922500" y="4155000"/>
            <a:ext cx="720001" cy="163925"/>
          </a:xfrm>
          <a:prstGeom prst="rect">
            <a:avLst/>
          </a:prstGeom>
          <a:noFill/>
          <a:ln cap="flat" cmpd="sng" w="9525">
            <a:solidFill>
              <a:srgbClr val="202020"/>
            </a:solidFill>
            <a:prstDash val="solid"/>
            <a:round/>
            <a:headEnd len="sm" w="sm" type="none"/>
            <a:tailEnd len="sm" w="sm" type="none"/>
          </a:ln>
        </p:spPr>
      </p:pic>
      <p:sp>
        <p:nvSpPr>
          <p:cNvPr id="270" name="Google Shape;270;g2b4590c6e28_0_23"/>
          <p:cNvSpPr txBox="1"/>
          <p:nvPr/>
        </p:nvSpPr>
        <p:spPr>
          <a:xfrm>
            <a:off x="8475000" y="2087800"/>
            <a:ext cx="3420000" cy="1984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700"/>
              <a:buFont typeface="Arial"/>
              <a:buNone/>
            </a:pPr>
            <a:r>
              <a:rPr b="1" i="1" lang="en-US" sz="1700" u="none" cap="none" strike="noStrike">
                <a:solidFill>
                  <a:srgbClr val="202020"/>
                </a:solidFill>
                <a:latin typeface="Short Stack"/>
                <a:ea typeface="Short Stack"/>
                <a:cs typeface="Short Stack"/>
                <a:sym typeface="Short Stack"/>
              </a:rPr>
              <a:t>We ourselves feel that what we are doing is just a drop in the ocean. But the ocean would be less because of that missing drop.</a:t>
            </a:r>
            <a:endParaRPr b="1" i="1" sz="1700" u="none" cap="none" strike="noStrike">
              <a:solidFill>
                <a:srgbClr val="202020"/>
              </a:solidFill>
              <a:latin typeface="Short Stack"/>
              <a:ea typeface="Short Stack"/>
              <a:cs typeface="Short Stack"/>
              <a:sym typeface="Short Stack"/>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202020"/>
                </a:solidFill>
                <a:latin typeface="Short Stack"/>
                <a:ea typeface="Short Stack"/>
                <a:cs typeface="Short Stack"/>
                <a:sym typeface="Short Stack"/>
              </a:rPr>
              <a:t>— </a:t>
            </a:r>
            <a:r>
              <a:rPr b="1" i="0" lang="en-US" sz="1800" u="none" cap="none" strike="noStrike">
                <a:solidFill>
                  <a:srgbClr val="202020"/>
                </a:solidFill>
                <a:latin typeface="Caveat"/>
                <a:ea typeface="Caveat"/>
                <a:cs typeface="Caveat"/>
                <a:sym typeface="Caveat"/>
              </a:rPr>
              <a:t>Mother Teresa</a:t>
            </a:r>
            <a:r>
              <a:rPr b="0" i="0" lang="en-US" sz="1800" u="none" cap="none" strike="noStrike">
                <a:solidFill>
                  <a:srgbClr val="202020"/>
                </a:solidFill>
                <a:latin typeface="Short Stack"/>
                <a:ea typeface="Short Stack"/>
                <a:cs typeface="Short Stack"/>
                <a:sym typeface="Short Stack"/>
              </a:rPr>
              <a:t> —</a:t>
            </a:r>
            <a:endParaRPr b="0" i="0" sz="1800" u="none" cap="none" strike="noStrike">
              <a:solidFill>
                <a:srgbClr val="202020"/>
              </a:solidFill>
              <a:latin typeface="Short Stack"/>
              <a:ea typeface="Short Stack"/>
              <a:cs typeface="Short Stack"/>
              <a:sym typeface="Short Stac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57fef690477936a7_9"/>
          <p:cNvSpPr txBox="1"/>
          <p:nvPr>
            <p:ph type="ctrTitle"/>
          </p:nvPr>
        </p:nvSpPr>
        <p:spPr>
          <a:xfrm>
            <a:off x="3510325" y="732700"/>
            <a:ext cx="5299200" cy="8547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400">
                <a:solidFill>
                  <a:srgbClr val="5E5E5E"/>
                </a:solidFill>
                <a:highlight>
                  <a:schemeClr val="accent6"/>
                </a:highlight>
                <a:latin typeface="Karla ExtraBold"/>
                <a:ea typeface="Karla ExtraBold"/>
                <a:cs typeface="Karla ExtraBold"/>
                <a:sym typeface="Karla ExtraBold"/>
              </a:rPr>
              <a:t>STUDY GROUP</a:t>
            </a:r>
            <a:endParaRPr b="0">
              <a:solidFill>
                <a:srgbClr val="5E5E5E"/>
              </a:solidFill>
              <a:highlight>
                <a:schemeClr val="accent6"/>
              </a:highlight>
              <a:latin typeface="Karla ExtraBold"/>
              <a:ea typeface="Karla ExtraBold"/>
              <a:cs typeface="Karla ExtraBold"/>
              <a:sym typeface="Karla ExtraBold"/>
            </a:endParaRPr>
          </a:p>
        </p:txBody>
      </p:sp>
      <p:pic>
        <p:nvPicPr>
          <p:cNvPr id="670" name="Google Shape;670;g57fef690477936a7_9"/>
          <p:cNvPicPr preferRelativeResize="0"/>
          <p:nvPr/>
        </p:nvPicPr>
        <p:blipFill rotWithShape="1">
          <a:blip r:embed="rId3">
            <a:alphaModFix/>
          </a:blip>
          <a:srcRect b="0" l="0" r="0" t="0"/>
          <a:stretch/>
        </p:blipFill>
        <p:spPr>
          <a:xfrm>
            <a:off x="0" y="530400"/>
            <a:ext cx="2762926" cy="1407724"/>
          </a:xfrm>
          <a:prstGeom prst="rect">
            <a:avLst/>
          </a:prstGeom>
          <a:noFill/>
          <a:ln>
            <a:noFill/>
          </a:ln>
        </p:spPr>
      </p:pic>
      <p:pic>
        <p:nvPicPr>
          <p:cNvPr id="671" name="Google Shape;671;g57fef690477936a7_9"/>
          <p:cNvPicPr preferRelativeResize="0"/>
          <p:nvPr/>
        </p:nvPicPr>
        <p:blipFill rotWithShape="1">
          <a:blip r:embed="rId4">
            <a:alphaModFix/>
          </a:blip>
          <a:srcRect b="31422" l="22214" r="22220" t="0"/>
          <a:stretch/>
        </p:blipFill>
        <p:spPr>
          <a:xfrm>
            <a:off x="10387250" y="4087163"/>
            <a:ext cx="1804750" cy="2227410"/>
          </a:xfrm>
          <a:prstGeom prst="rect">
            <a:avLst/>
          </a:prstGeom>
          <a:noFill/>
          <a:ln>
            <a:noFill/>
          </a:ln>
        </p:spPr>
      </p:pic>
      <p:pic>
        <p:nvPicPr>
          <p:cNvPr id="672" name="Google Shape;672;g57fef690477936a7_9" title="File:Prayer at sabarmati ashram.jpg - Wikimedia Commons">
            <a:hlinkClick r:id="rId5"/>
          </p:cNvPr>
          <p:cNvPicPr preferRelativeResize="0"/>
          <p:nvPr/>
        </p:nvPicPr>
        <p:blipFill rotWithShape="1">
          <a:blip r:embed="rId6">
            <a:alphaModFix/>
          </a:blip>
          <a:srcRect b="0" l="0" r="0" t="0"/>
          <a:stretch/>
        </p:blipFill>
        <p:spPr>
          <a:xfrm>
            <a:off x="3020885" y="1938125"/>
            <a:ext cx="6278088" cy="4184373"/>
          </a:xfrm>
          <a:prstGeom prst="rect">
            <a:avLst/>
          </a:prstGeom>
          <a:noFill/>
          <a:ln>
            <a:noFill/>
          </a:ln>
        </p:spPr>
      </p:pic>
      <p:sp>
        <p:nvSpPr>
          <p:cNvPr id="673" name="Google Shape;673;g57fef690477936a7_9"/>
          <p:cNvSpPr txBox="1"/>
          <p:nvPr/>
        </p:nvSpPr>
        <p:spPr>
          <a:xfrm>
            <a:off x="306225" y="1938175"/>
            <a:ext cx="2456700" cy="41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Comfort</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Peace</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Serenity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Happiness</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Harmony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Respect</a:t>
            </a:r>
            <a:endParaRPr b="1" i="0" sz="2200" u="none" cap="none" strike="noStrike">
              <a:solidFill>
                <a:srgbClr val="06036A"/>
              </a:solidFill>
              <a:latin typeface="Short Stack"/>
              <a:ea typeface="Short Stack"/>
              <a:cs typeface="Short Stack"/>
              <a:sym typeface="Short Stack"/>
            </a:endParaRPr>
          </a:p>
        </p:txBody>
      </p:sp>
      <p:sp>
        <p:nvSpPr>
          <p:cNvPr id="674" name="Google Shape;674;g57fef690477936a7_9"/>
          <p:cNvSpPr txBox="1"/>
          <p:nvPr/>
        </p:nvSpPr>
        <p:spPr>
          <a:xfrm>
            <a:off x="9556925" y="1938125"/>
            <a:ext cx="2456700" cy="325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Appreciation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Enthusiasm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Inspiration</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6036A"/>
              </a:solidFill>
              <a:latin typeface="Short Stack"/>
              <a:ea typeface="Short Stack"/>
              <a:cs typeface="Short Stack"/>
              <a:sym typeface="Short Stack"/>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6036A"/>
                </a:solidFill>
                <a:latin typeface="Short Stack"/>
                <a:ea typeface="Short Stack"/>
                <a:cs typeface="Short Stack"/>
                <a:sym typeface="Short Stack"/>
              </a:rPr>
              <a:t>Togetherness</a:t>
            </a:r>
            <a:endParaRPr b="1" i="0" sz="2200" u="none" cap="none" strike="noStrike">
              <a:solidFill>
                <a:srgbClr val="06036A"/>
              </a:solidFill>
              <a:latin typeface="Short Stack"/>
              <a:ea typeface="Short Stack"/>
              <a:cs typeface="Short Stack"/>
              <a:sym typeface="Short Stack"/>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0e15b3eda5_0_50"/>
          <p:cNvSpPr txBox="1"/>
          <p:nvPr>
            <p:ph idx="4294967295" type="ctrTitle"/>
          </p:nvPr>
        </p:nvSpPr>
        <p:spPr>
          <a:xfrm>
            <a:off x="2711700" y="808275"/>
            <a:ext cx="8340600" cy="852000"/>
          </a:xfrm>
          <a:prstGeom prst="rect">
            <a:avLst/>
          </a:prstGeom>
          <a:solidFill>
            <a:schemeClr val="accent2"/>
          </a:solid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5400"/>
              <a:buFont typeface="Palatino"/>
              <a:buNone/>
            </a:pPr>
            <a:r>
              <a:rPr b="0" i="0" lang="en-US" sz="4700" u="none" cap="none" strike="noStrike">
                <a:solidFill>
                  <a:srgbClr val="5E5E5E"/>
                </a:solidFill>
                <a:highlight>
                  <a:schemeClr val="accent6"/>
                </a:highlight>
                <a:latin typeface="Karla ExtraBold"/>
                <a:ea typeface="Karla ExtraBold"/>
                <a:cs typeface="Karla ExtraBold"/>
                <a:sym typeface="Karla ExtraBold"/>
              </a:rPr>
              <a:t>Inspirational Talks</a:t>
            </a:r>
            <a:endParaRPr b="0" i="0" sz="4700" u="none" cap="none" strike="noStrike">
              <a:solidFill>
                <a:srgbClr val="5E5E5E"/>
              </a:solidFill>
              <a:highlight>
                <a:schemeClr val="accent6"/>
              </a:highlight>
              <a:latin typeface="Karla ExtraBold"/>
              <a:ea typeface="Karla ExtraBold"/>
              <a:cs typeface="Karla ExtraBold"/>
              <a:sym typeface="Karla ExtraBold"/>
            </a:endParaRPr>
          </a:p>
        </p:txBody>
      </p:sp>
      <p:pic>
        <p:nvPicPr>
          <p:cNvPr id="680" name="Google Shape;680;g20e15b3eda5_0_50"/>
          <p:cNvPicPr preferRelativeResize="0"/>
          <p:nvPr/>
        </p:nvPicPr>
        <p:blipFill rotWithShape="1">
          <a:blip r:embed="rId3">
            <a:alphaModFix/>
          </a:blip>
          <a:srcRect b="0" l="0" r="0" t="0"/>
          <a:stretch/>
        </p:blipFill>
        <p:spPr>
          <a:xfrm>
            <a:off x="0" y="530413"/>
            <a:ext cx="2762926" cy="1407724"/>
          </a:xfrm>
          <a:prstGeom prst="rect">
            <a:avLst/>
          </a:prstGeom>
          <a:noFill/>
          <a:ln>
            <a:noFill/>
          </a:ln>
        </p:spPr>
      </p:pic>
      <p:pic>
        <p:nvPicPr>
          <p:cNvPr id="681" name="Google Shape;681;g20e15b3eda5_0_50"/>
          <p:cNvPicPr preferRelativeResize="0"/>
          <p:nvPr/>
        </p:nvPicPr>
        <p:blipFill rotWithShape="1">
          <a:blip r:embed="rId4">
            <a:alphaModFix/>
          </a:blip>
          <a:srcRect b="31422" l="22214" r="22220" t="0"/>
          <a:stretch/>
        </p:blipFill>
        <p:spPr>
          <a:xfrm>
            <a:off x="10387250" y="4087163"/>
            <a:ext cx="1804750" cy="2227410"/>
          </a:xfrm>
          <a:prstGeom prst="rect">
            <a:avLst/>
          </a:prstGeom>
          <a:noFill/>
          <a:ln>
            <a:noFill/>
          </a:ln>
        </p:spPr>
      </p:pic>
      <p:pic>
        <p:nvPicPr>
          <p:cNvPr id="682" name="Google Shape;682;g20e15b3eda5_0_50">
            <a:hlinkClick r:id="rId5"/>
          </p:cNvPr>
          <p:cNvPicPr preferRelativeResize="0"/>
          <p:nvPr/>
        </p:nvPicPr>
        <p:blipFill rotWithShape="1">
          <a:blip r:embed="rId6">
            <a:alphaModFix/>
          </a:blip>
          <a:srcRect b="0" l="0" r="0" t="0"/>
          <a:stretch/>
        </p:blipFill>
        <p:spPr>
          <a:xfrm>
            <a:off x="5057152" y="2274100"/>
            <a:ext cx="5330099" cy="2039700"/>
          </a:xfrm>
          <a:prstGeom prst="rect">
            <a:avLst/>
          </a:prstGeom>
          <a:noFill/>
          <a:ln cap="flat" cmpd="sng" w="9525">
            <a:solidFill>
              <a:srgbClr val="06036A"/>
            </a:solidFill>
            <a:prstDash val="solid"/>
            <a:round/>
            <a:headEnd len="sm" w="sm" type="none"/>
            <a:tailEnd len="sm" w="sm" type="none"/>
          </a:ln>
        </p:spPr>
      </p:pic>
      <p:pic>
        <p:nvPicPr>
          <p:cNvPr id="683" name="Google Shape;683;g20e15b3eda5_0_50">
            <a:hlinkClick r:id="rId7"/>
          </p:cNvPr>
          <p:cNvPicPr preferRelativeResize="0"/>
          <p:nvPr/>
        </p:nvPicPr>
        <p:blipFill rotWithShape="1">
          <a:blip r:embed="rId8">
            <a:alphaModFix/>
          </a:blip>
          <a:srcRect b="0" l="7083" r="8485" t="0"/>
          <a:stretch/>
        </p:blipFill>
        <p:spPr>
          <a:xfrm>
            <a:off x="84650" y="2180250"/>
            <a:ext cx="4814126" cy="2227400"/>
          </a:xfrm>
          <a:prstGeom prst="rect">
            <a:avLst/>
          </a:prstGeom>
          <a:noFill/>
          <a:ln>
            <a:noFill/>
          </a:ln>
        </p:spPr>
      </p:pic>
      <p:pic>
        <p:nvPicPr>
          <p:cNvPr id="684" name="Google Shape;684;g20e15b3eda5_0_50">
            <a:hlinkClick r:id="rId9"/>
          </p:cNvPr>
          <p:cNvPicPr preferRelativeResize="0"/>
          <p:nvPr/>
        </p:nvPicPr>
        <p:blipFill rotWithShape="1">
          <a:blip r:embed="rId10">
            <a:alphaModFix/>
          </a:blip>
          <a:srcRect b="20652" l="3774" r="2564" t="21170"/>
          <a:stretch/>
        </p:blipFill>
        <p:spPr>
          <a:xfrm>
            <a:off x="84650" y="4536300"/>
            <a:ext cx="4814126" cy="1684425"/>
          </a:xfrm>
          <a:prstGeom prst="rect">
            <a:avLst/>
          </a:prstGeom>
          <a:noFill/>
          <a:ln>
            <a:noFill/>
          </a:ln>
        </p:spPr>
      </p:pic>
      <p:pic>
        <p:nvPicPr>
          <p:cNvPr id="685" name="Google Shape;685;g20e15b3eda5_0_50">
            <a:hlinkClick r:id="rId11"/>
          </p:cNvPr>
          <p:cNvPicPr preferRelativeResize="0"/>
          <p:nvPr/>
        </p:nvPicPr>
        <p:blipFill rotWithShape="1">
          <a:blip r:embed="rId12">
            <a:alphaModFix/>
          </a:blip>
          <a:srcRect b="0" l="7235" r="0" t="0"/>
          <a:stretch/>
        </p:blipFill>
        <p:spPr>
          <a:xfrm>
            <a:off x="5057151" y="4536300"/>
            <a:ext cx="5330099" cy="1684425"/>
          </a:xfrm>
          <a:prstGeom prst="rect">
            <a:avLst/>
          </a:prstGeom>
          <a:noFill/>
          <a:ln cap="flat" cmpd="sng" w="9525">
            <a:solidFill>
              <a:srgbClr val="06036A"/>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g77787e8c23_0_6"/>
          <p:cNvPicPr preferRelativeResize="0"/>
          <p:nvPr/>
        </p:nvPicPr>
        <p:blipFill rotWithShape="1">
          <a:blip r:embed="rId3">
            <a:alphaModFix/>
          </a:blip>
          <a:srcRect b="5104" l="25200" r="26053" t="0"/>
          <a:stretch/>
        </p:blipFill>
        <p:spPr>
          <a:xfrm flipH="1" rot="10435779">
            <a:off x="-13278" y="364864"/>
            <a:ext cx="1930977" cy="2982725"/>
          </a:xfrm>
          <a:prstGeom prst="rect">
            <a:avLst/>
          </a:prstGeom>
          <a:noFill/>
          <a:ln>
            <a:noFill/>
          </a:ln>
        </p:spPr>
      </p:pic>
      <p:pic>
        <p:nvPicPr>
          <p:cNvPr id="691" name="Google Shape;691;g77787e8c23_0_6"/>
          <p:cNvPicPr preferRelativeResize="0"/>
          <p:nvPr/>
        </p:nvPicPr>
        <p:blipFill rotWithShape="1">
          <a:blip r:embed="rId4">
            <a:alphaModFix/>
          </a:blip>
          <a:srcRect b="0" l="0" r="0" t="0"/>
          <a:stretch/>
        </p:blipFill>
        <p:spPr>
          <a:xfrm>
            <a:off x="2461700" y="521563"/>
            <a:ext cx="7268602" cy="5814876"/>
          </a:xfrm>
          <a:prstGeom prst="rect">
            <a:avLst/>
          </a:prstGeom>
          <a:noFill/>
          <a:ln>
            <a:noFill/>
          </a:ln>
        </p:spPr>
      </p:pic>
      <p:pic>
        <p:nvPicPr>
          <p:cNvPr id="692" name="Google Shape;692;g77787e8c23_0_6"/>
          <p:cNvPicPr preferRelativeResize="0"/>
          <p:nvPr/>
        </p:nvPicPr>
        <p:blipFill rotWithShape="1">
          <a:blip r:embed="rId5">
            <a:alphaModFix/>
          </a:blip>
          <a:srcRect b="7411" l="27054" r="28832" t="7402"/>
          <a:stretch/>
        </p:blipFill>
        <p:spPr>
          <a:xfrm flipH="1">
            <a:off x="10118150" y="2234907"/>
            <a:ext cx="2099800" cy="4054990"/>
          </a:xfrm>
          <a:prstGeom prst="rect">
            <a:avLst/>
          </a:prstGeom>
          <a:noFill/>
          <a:ln>
            <a:noFill/>
          </a:ln>
        </p:spPr>
      </p:pic>
      <p:pic>
        <p:nvPicPr>
          <p:cNvPr id="693" name="Google Shape;693;g77787e8c23_0_6"/>
          <p:cNvPicPr preferRelativeResize="0"/>
          <p:nvPr/>
        </p:nvPicPr>
        <p:blipFill rotWithShape="1">
          <a:blip r:embed="rId6">
            <a:alphaModFix/>
          </a:blip>
          <a:srcRect b="31422" l="22214" r="22220" t="0"/>
          <a:stretch/>
        </p:blipFill>
        <p:spPr>
          <a:xfrm>
            <a:off x="49837" y="4109038"/>
            <a:ext cx="1804750" cy="2227410"/>
          </a:xfrm>
          <a:prstGeom prst="rect">
            <a:avLst/>
          </a:prstGeom>
          <a:noFill/>
          <a:ln>
            <a:noFill/>
          </a:ln>
        </p:spPr>
      </p:pic>
      <p:pic>
        <p:nvPicPr>
          <p:cNvPr id="694" name="Google Shape;694;g77787e8c23_0_6"/>
          <p:cNvPicPr preferRelativeResize="0"/>
          <p:nvPr/>
        </p:nvPicPr>
        <p:blipFill rotWithShape="1">
          <a:blip r:embed="rId7">
            <a:alphaModFix/>
          </a:blip>
          <a:srcRect b="0" l="0" r="0" t="0"/>
          <a:stretch/>
        </p:blipFill>
        <p:spPr>
          <a:xfrm>
            <a:off x="9455024" y="568103"/>
            <a:ext cx="2762926" cy="14077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g2e2d5e5c485_1_0"/>
          <p:cNvPicPr preferRelativeResize="0"/>
          <p:nvPr/>
        </p:nvPicPr>
        <p:blipFill rotWithShape="1">
          <a:blip r:embed="rId3">
            <a:alphaModFix/>
          </a:blip>
          <a:srcRect b="5104" l="25200" r="26053" t="0"/>
          <a:stretch/>
        </p:blipFill>
        <p:spPr>
          <a:xfrm flipH="1" rot="10435779">
            <a:off x="-13277" y="364864"/>
            <a:ext cx="1930977" cy="2982725"/>
          </a:xfrm>
          <a:prstGeom prst="rect">
            <a:avLst/>
          </a:prstGeom>
          <a:noFill/>
          <a:ln>
            <a:noFill/>
          </a:ln>
        </p:spPr>
      </p:pic>
      <p:pic>
        <p:nvPicPr>
          <p:cNvPr id="700" name="Google Shape;700;g2e2d5e5c485_1_0"/>
          <p:cNvPicPr preferRelativeResize="0"/>
          <p:nvPr/>
        </p:nvPicPr>
        <p:blipFill rotWithShape="1">
          <a:blip r:embed="rId4">
            <a:alphaModFix/>
          </a:blip>
          <a:srcRect b="31422" l="22214" r="22220" t="0"/>
          <a:stretch/>
        </p:blipFill>
        <p:spPr>
          <a:xfrm>
            <a:off x="167625" y="3941997"/>
            <a:ext cx="1902375" cy="2347905"/>
          </a:xfrm>
          <a:prstGeom prst="rect">
            <a:avLst/>
          </a:prstGeom>
          <a:noFill/>
          <a:ln>
            <a:noFill/>
          </a:ln>
        </p:spPr>
      </p:pic>
      <p:pic>
        <p:nvPicPr>
          <p:cNvPr id="701" name="Google Shape;701;g2e2d5e5c485_1_0"/>
          <p:cNvPicPr preferRelativeResize="0"/>
          <p:nvPr/>
        </p:nvPicPr>
        <p:blipFill rotWithShape="1">
          <a:blip r:embed="rId5">
            <a:alphaModFix/>
          </a:blip>
          <a:srcRect b="7411" l="27054" r="28832" t="7402"/>
          <a:stretch/>
        </p:blipFill>
        <p:spPr>
          <a:xfrm flipH="1">
            <a:off x="10118150" y="2234907"/>
            <a:ext cx="2099800" cy="4054990"/>
          </a:xfrm>
          <a:prstGeom prst="rect">
            <a:avLst/>
          </a:prstGeom>
          <a:noFill/>
          <a:ln>
            <a:noFill/>
          </a:ln>
        </p:spPr>
      </p:pic>
      <p:pic>
        <p:nvPicPr>
          <p:cNvPr id="702" name="Google Shape;702;g2e2d5e5c485_1_0">
            <a:hlinkClick r:id="rId6"/>
          </p:cNvPr>
          <p:cNvPicPr preferRelativeResize="0"/>
          <p:nvPr/>
        </p:nvPicPr>
        <p:blipFill rotWithShape="1">
          <a:blip r:embed="rId7">
            <a:alphaModFix/>
          </a:blip>
          <a:srcRect b="0" l="0" r="0" t="0"/>
          <a:stretch/>
        </p:blipFill>
        <p:spPr>
          <a:xfrm>
            <a:off x="2707625" y="109500"/>
            <a:ext cx="6543549" cy="6638976"/>
          </a:xfrm>
          <a:prstGeom prst="rect">
            <a:avLst/>
          </a:prstGeom>
          <a:noFill/>
          <a:ln>
            <a:noFill/>
          </a:ln>
        </p:spPr>
      </p:pic>
      <p:pic>
        <p:nvPicPr>
          <p:cNvPr id="703" name="Google Shape;703;g2e2d5e5c485_1_0"/>
          <p:cNvPicPr preferRelativeResize="0"/>
          <p:nvPr/>
        </p:nvPicPr>
        <p:blipFill rotWithShape="1">
          <a:blip r:embed="rId8">
            <a:alphaModFix/>
          </a:blip>
          <a:srcRect b="0" l="0" r="0" t="0"/>
          <a:stretch/>
        </p:blipFill>
        <p:spPr>
          <a:xfrm>
            <a:off x="9484375" y="271126"/>
            <a:ext cx="2762926" cy="170449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g2e2bc730036_0_80"/>
          <p:cNvPicPr preferRelativeResize="0"/>
          <p:nvPr/>
        </p:nvPicPr>
        <p:blipFill rotWithShape="1">
          <a:blip r:embed="rId3">
            <a:alphaModFix/>
          </a:blip>
          <a:srcRect b="5104" l="25200" r="26053" t="0"/>
          <a:stretch/>
        </p:blipFill>
        <p:spPr>
          <a:xfrm flipH="1" rot="10435779">
            <a:off x="-13278" y="364864"/>
            <a:ext cx="1930977" cy="2982725"/>
          </a:xfrm>
          <a:prstGeom prst="rect">
            <a:avLst/>
          </a:prstGeom>
          <a:noFill/>
          <a:ln>
            <a:noFill/>
          </a:ln>
        </p:spPr>
      </p:pic>
      <p:pic>
        <p:nvPicPr>
          <p:cNvPr id="709" name="Google Shape;709;g2e2bc730036_0_80"/>
          <p:cNvPicPr preferRelativeResize="0"/>
          <p:nvPr/>
        </p:nvPicPr>
        <p:blipFill rotWithShape="1">
          <a:blip r:embed="rId4">
            <a:alphaModFix/>
          </a:blip>
          <a:srcRect b="31422" l="22214" r="22220" t="0"/>
          <a:stretch/>
        </p:blipFill>
        <p:spPr>
          <a:xfrm>
            <a:off x="167625" y="3941997"/>
            <a:ext cx="1902375" cy="2347905"/>
          </a:xfrm>
          <a:prstGeom prst="rect">
            <a:avLst/>
          </a:prstGeom>
          <a:noFill/>
          <a:ln>
            <a:noFill/>
          </a:ln>
        </p:spPr>
      </p:pic>
      <p:pic>
        <p:nvPicPr>
          <p:cNvPr id="710" name="Google Shape;710;g2e2bc730036_0_80"/>
          <p:cNvPicPr preferRelativeResize="0"/>
          <p:nvPr/>
        </p:nvPicPr>
        <p:blipFill rotWithShape="1">
          <a:blip r:embed="rId5">
            <a:alphaModFix/>
          </a:blip>
          <a:srcRect b="7411" l="27054" r="28832" t="7402"/>
          <a:stretch/>
        </p:blipFill>
        <p:spPr>
          <a:xfrm flipH="1">
            <a:off x="10118150" y="2234907"/>
            <a:ext cx="2099800" cy="4054990"/>
          </a:xfrm>
          <a:prstGeom prst="rect">
            <a:avLst/>
          </a:prstGeom>
          <a:noFill/>
          <a:ln>
            <a:noFill/>
          </a:ln>
        </p:spPr>
      </p:pic>
      <p:sp>
        <p:nvSpPr>
          <p:cNvPr id="711" name="Google Shape;711;g2e2bc730036_0_80"/>
          <p:cNvSpPr txBox="1"/>
          <p:nvPr>
            <p:ph type="ctrTitle"/>
          </p:nvPr>
        </p:nvSpPr>
        <p:spPr>
          <a:xfrm>
            <a:off x="3937950" y="676938"/>
            <a:ext cx="4316100" cy="800700"/>
          </a:xfrm>
          <a:prstGeom prst="rect">
            <a:avLst/>
          </a:prstGeom>
          <a:solidFill>
            <a:schemeClr val="accent2"/>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Palatino"/>
              <a:buNone/>
            </a:pPr>
            <a:r>
              <a:rPr b="0" lang="en-US" sz="5400">
                <a:solidFill>
                  <a:srgbClr val="5E5E5E"/>
                </a:solidFill>
                <a:highlight>
                  <a:schemeClr val="accent6"/>
                </a:highlight>
                <a:latin typeface="Karla ExtraBold"/>
                <a:ea typeface="Karla ExtraBold"/>
                <a:cs typeface="Karla ExtraBold"/>
                <a:sym typeface="Karla ExtraBold"/>
              </a:rPr>
              <a:t>THANK YOU</a:t>
            </a:r>
            <a:endParaRPr b="0" sz="5400">
              <a:solidFill>
                <a:srgbClr val="5E5E5E"/>
              </a:solidFill>
              <a:highlight>
                <a:schemeClr val="accent6"/>
              </a:highlight>
              <a:latin typeface="Karla ExtraBold"/>
              <a:ea typeface="Karla ExtraBold"/>
              <a:cs typeface="Karla ExtraBold"/>
              <a:sym typeface="Karla ExtraBold"/>
            </a:endParaRPr>
          </a:p>
        </p:txBody>
      </p:sp>
      <p:sp>
        <p:nvSpPr>
          <p:cNvPr id="712" name="Google Shape;712;g2e2bc730036_0_80"/>
          <p:cNvSpPr txBox="1"/>
          <p:nvPr/>
        </p:nvSpPr>
        <p:spPr>
          <a:xfrm>
            <a:off x="2070000" y="1738375"/>
            <a:ext cx="8727600" cy="120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Short Stack"/>
                <a:ea typeface="Short Stack"/>
                <a:cs typeface="Short Stack"/>
                <a:sym typeface="Short Stack"/>
              </a:rPr>
              <a:t>For all inquiries please email at </a:t>
            </a:r>
            <a:endParaRPr b="1" i="0" sz="2200" u="none" cap="none" strike="noStrike">
              <a:solidFill>
                <a:srgbClr val="000000"/>
              </a:solidFill>
              <a:latin typeface="Short Stack"/>
              <a:ea typeface="Short Stack"/>
              <a:cs typeface="Short Stack"/>
              <a:sym typeface="Short Stack"/>
            </a:endParaRPr>
          </a:p>
          <a:p>
            <a:pPr indent="0" lvl="0" marL="0" marR="0" rtl="0" algn="ctr">
              <a:lnSpc>
                <a:spcPct val="100000"/>
              </a:lnSpc>
              <a:spcBef>
                <a:spcPts val="0"/>
              </a:spcBef>
              <a:spcAft>
                <a:spcPts val="0"/>
              </a:spcAft>
              <a:buClr>
                <a:srgbClr val="000000"/>
              </a:buClr>
              <a:buSzPts val="2200"/>
              <a:buFont typeface="Arial"/>
              <a:buNone/>
            </a:pPr>
            <a:r>
              <a:rPr b="1" i="0" lang="en-US" sz="2200" u="sng" cap="none" strike="noStrike">
                <a:solidFill>
                  <a:schemeClr val="hlink"/>
                </a:solidFill>
                <a:latin typeface="Short Stack"/>
                <a:ea typeface="Short Stack"/>
                <a:cs typeface="Short Stack"/>
                <a:sym typeface="Short Stack"/>
                <a:hlinkClick r:id="rId6"/>
              </a:rPr>
              <a:t>khastudygroup@gmail.com</a:t>
            </a:r>
            <a:endParaRPr b="1" i="0" sz="2200" u="none" cap="none" strike="noStrike">
              <a:solidFill>
                <a:srgbClr val="000000"/>
              </a:solidFill>
              <a:latin typeface="Short Stack"/>
              <a:ea typeface="Short Stack"/>
              <a:cs typeface="Short Stack"/>
              <a:sym typeface="Short Stack"/>
            </a:endParaRPr>
          </a:p>
          <a:p>
            <a:pPr indent="0" lvl="0" marL="0" marR="0" rtl="0" algn="ctr">
              <a:lnSpc>
                <a:spcPct val="100000"/>
              </a:lnSpc>
              <a:spcBef>
                <a:spcPts val="0"/>
              </a:spcBef>
              <a:spcAft>
                <a:spcPts val="0"/>
              </a:spcAft>
              <a:buClr>
                <a:srgbClr val="000000"/>
              </a:buClr>
              <a:buSzPts val="2200"/>
              <a:buFont typeface="Arial"/>
              <a:buNone/>
            </a:pPr>
            <a:r>
              <a:rPr b="1" i="0" lang="en-US" sz="2200" u="sng" cap="none" strike="noStrike">
                <a:solidFill>
                  <a:schemeClr val="hlink"/>
                </a:solidFill>
                <a:latin typeface="Short Stack"/>
                <a:ea typeface="Short Stack"/>
                <a:cs typeface="Short Stack"/>
                <a:sym typeface="Short Stack"/>
                <a:hlinkClick r:id="rId7"/>
              </a:rPr>
              <a:t>kavithakhomeo@gmail.com</a:t>
            </a:r>
            <a:endParaRPr b="1" i="0" sz="2200" u="none" cap="none" strike="noStrike">
              <a:solidFill>
                <a:srgbClr val="000000"/>
              </a:solidFill>
              <a:latin typeface="Short Stack"/>
              <a:ea typeface="Short Stack"/>
              <a:cs typeface="Short Stack"/>
              <a:sym typeface="Short Stack"/>
            </a:endParaRPr>
          </a:p>
        </p:txBody>
      </p:sp>
      <p:pic>
        <p:nvPicPr>
          <p:cNvPr id="713" name="Google Shape;713;g2e2bc730036_0_80"/>
          <p:cNvPicPr preferRelativeResize="0"/>
          <p:nvPr/>
        </p:nvPicPr>
        <p:blipFill rotWithShape="1">
          <a:blip r:embed="rId8">
            <a:alphaModFix/>
          </a:blip>
          <a:srcRect b="0" l="0" r="0" t="0"/>
          <a:stretch/>
        </p:blipFill>
        <p:spPr>
          <a:xfrm>
            <a:off x="1111763" y="3203901"/>
            <a:ext cx="3514725" cy="638175"/>
          </a:xfrm>
          <a:prstGeom prst="rect">
            <a:avLst/>
          </a:prstGeom>
          <a:noFill/>
          <a:ln>
            <a:noFill/>
          </a:ln>
        </p:spPr>
      </p:pic>
      <p:pic>
        <p:nvPicPr>
          <p:cNvPr id="714" name="Google Shape;714;g2e2bc730036_0_80"/>
          <p:cNvPicPr preferRelativeResize="0"/>
          <p:nvPr/>
        </p:nvPicPr>
        <p:blipFill rotWithShape="1">
          <a:blip r:embed="rId9">
            <a:alphaModFix/>
          </a:blip>
          <a:srcRect b="0" l="0" r="0" t="0"/>
          <a:stretch/>
        </p:blipFill>
        <p:spPr>
          <a:xfrm>
            <a:off x="1909500" y="4694500"/>
            <a:ext cx="3015125" cy="1740200"/>
          </a:xfrm>
          <a:prstGeom prst="rect">
            <a:avLst/>
          </a:prstGeom>
          <a:noFill/>
          <a:ln>
            <a:noFill/>
          </a:ln>
        </p:spPr>
      </p:pic>
      <p:sp>
        <p:nvSpPr>
          <p:cNvPr id="715" name="Google Shape;715;g2e2bc730036_0_80"/>
          <p:cNvSpPr txBox="1"/>
          <p:nvPr/>
        </p:nvSpPr>
        <p:spPr>
          <a:xfrm>
            <a:off x="5570325" y="5651800"/>
            <a:ext cx="5348700" cy="63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rPr b="1" i="0" lang="en-US" sz="2700" u="none" cap="none" strike="noStrike">
                <a:solidFill>
                  <a:srgbClr val="000000"/>
                </a:solidFill>
                <a:uFill>
                  <a:noFill/>
                </a:uFill>
                <a:latin typeface="Short Stack"/>
                <a:ea typeface="Short Stack"/>
                <a:cs typeface="Short Stack"/>
                <a:sym typeface="Short Stack"/>
                <a:hlinkClick r:id="rId10">
                  <a:extLst>
                    <a:ext uri="{A12FA001-AC4F-418D-AE19-62706E023703}">
                      <ahyp:hlinkClr val="tx"/>
                    </a:ext>
                  </a:extLst>
                </a:hlinkClick>
              </a:rPr>
              <a:t>www.kavithakhomeo.com</a:t>
            </a:r>
            <a:endParaRPr b="1" i="0" sz="2700" u="none" cap="none" strike="noStrike">
              <a:solidFill>
                <a:srgbClr val="000000"/>
              </a:solidFill>
              <a:latin typeface="Short Stack"/>
              <a:ea typeface="Short Stack"/>
              <a:cs typeface="Short Stack"/>
              <a:sym typeface="Short Stack"/>
            </a:endParaRPr>
          </a:p>
        </p:txBody>
      </p:sp>
      <p:pic>
        <p:nvPicPr>
          <p:cNvPr id="716" name="Google Shape;716;g2e2bc730036_0_80"/>
          <p:cNvPicPr preferRelativeResize="0"/>
          <p:nvPr/>
        </p:nvPicPr>
        <p:blipFill rotWithShape="1">
          <a:blip r:embed="rId11">
            <a:alphaModFix/>
          </a:blip>
          <a:srcRect b="0" l="0" r="0" t="0"/>
          <a:stretch/>
        </p:blipFill>
        <p:spPr>
          <a:xfrm>
            <a:off x="7293476" y="3978450"/>
            <a:ext cx="1740200" cy="1740200"/>
          </a:xfrm>
          <a:prstGeom prst="rect">
            <a:avLst/>
          </a:prstGeom>
          <a:noFill/>
          <a:ln>
            <a:noFill/>
          </a:ln>
        </p:spPr>
      </p:pic>
      <p:sp>
        <p:nvSpPr>
          <p:cNvPr id="717" name="Google Shape;717;g2e2bc730036_0_80"/>
          <p:cNvSpPr txBox="1"/>
          <p:nvPr/>
        </p:nvSpPr>
        <p:spPr>
          <a:xfrm>
            <a:off x="7874450" y="6430950"/>
            <a:ext cx="4225200" cy="36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Template: Slidesgo; Images courtesy: Google</a:t>
            </a:r>
            <a:endParaRPr b="1" i="0" sz="1200" u="none" cap="none" strike="noStrike">
              <a:solidFill>
                <a:schemeClr val="accent1"/>
              </a:solidFill>
              <a:latin typeface="Arial"/>
              <a:ea typeface="Arial"/>
              <a:cs typeface="Arial"/>
              <a:sym typeface="Arial"/>
            </a:endParaRPr>
          </a:p>
        </p:txBody>
      </p:sp>
      <p:sp>
        <p:nvSpPr>
          <p:cNvPr id="718" name="Google Shape;718;g2e2bc730036_0_80"/>
          <p:cNvSpPr txBox="1"/>
          <p:nvPr/>
        </p:nvSpPr>
        <p:spPr>
          <a:xfrm>
            <a:off x="4626500" y="3092038"/>
            <a:ext cx="59196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Short Stack"/>
                <a:ea typeface="Short Stack"/>
                <a:cs typeface="Short Stack"/>
                <a:sym typeface="Short Stack"/>
              </a:rPr>
              <a:t>To watch webinar recordings check </a:t>
            </a:r>
            <a:endParaRPr b="1" i="0" sz="2200" u="none" cap="none" strike="noStrike">
              <a:solidFill>
                <a:srgbClr val="000000"/>
              </a:solidFill>
              <a:latin typeface="Short Stack"/>
              <a:ea typeface="Short Stack"/>
              <a:cs typeface="Short Stack"/>
              <a:sym typeface="Short Stack"/>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Short Stack"/>
                <a:ea typeface="Short Stack"/>
                <a:cs typeface="Short Stack"/>
                <a:sym typeface="Short Stack"/>
              </a:rPr>
              <a:t>Youtube@Kavitha Kukunoor</a:t>
            </a:r>
            <a:endParaRPr b="1" i="0" sz="2200" u="none" cap="none" strike="noStrike">
              <a:solidFill>
                <a:srgbClr val="000000"/>
              </a:solidFill>
              <a:latin typeface="Short Stack"/>
              <a:ea typeface="Short Stack"/>
              <a:cs typeface="Short Stack"/>
              <a:sym typeface="Short St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f626aadf51_0_8"/>
          <p:cNvSpPr txBox="1"/>
          <p:nvPr/>
        </p:nvSpPr>
        <p:spPr>
          <a:xfrm>
            <a:off x="591775" y="2164825"/>
            <a:ext cx="9994800" cy="40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Calibri"/>
                <a:ea typeface="Calibri"/>
                <a:cs typeface="Calibri"/>
                <a:sym typeface="Calibri"/>
              </a:rPr>
              <a:t>Homeopathy is a scientific &amp; holistic method of healing. It is a dynamic system of medicine, addressing the root/basic cause of sickness.</a:t>
            </a:r>
            <a:endParaRPr b="0" i="0" sz="3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Calibri"/>
                <a:ea typeface="Calibri"/>
                <a:cs typeface="Calibri"/>
                <a:sym typeface="Calibri"/>
              </a:rPr>
              <a:t>Homeopathy, founded by medical doctor Dr. Samuel Hahnemann in the late 18</a:t>
            </a:r>
            <a:r>
              <a:rPr b="0" baseline="30000" i="0" lang="en-US" sz="3300" u="none" cap="none" strike="noStrike">
                <a:solidFill>
                  <a:srgbClr val="000000"/>
                </a:solidFill>
                <a:latin typeface="Calibri"/>
                <a:ea typeface="Calibri"/>
                <a:cs typeface="Calibri"/>
                <a:sym typeface="Calibri"/>
              </a:rPr>
              <a:t>th</a:t>
            </a:r>
            <a:r>
              <a:rPr b="0" i="0" lang="en-US" sz="3300" u="none" cap="none" strike="noStrike">
                <a:solidFill>
                  <a:srgbClr val="000000"/>
                </a:solidFill>
                <a:latin typeface="Calibri"/>
                <a:ea typeface="Calibri"/>
                <a:cs typeface="Calibri"/>
                <a:sym typeface="Calibri"/>
              </a:rPr>
              <a:t> century, operates on the principle of “like cures like”, “Similia Similibus Curanter”, which is nature’s principle.</a:t>
            </a:r>
            <a:endParaRPr b="0" i="0" sz="3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600"/>
              <a:buFont typeface="Arial"/>
              <a:buNone/>
            </a:pPr>
            <a:r>
              <a:t/>
            </a:r>
            <a:endParaRPr b="1" i="0" sz="3300" u="none" cap="none" strike="noStrike">
              <a:solidFill>
                <a:srgbClr val="000000"/>
              </a:solidFill>
              <a:latin typeface="Short Stack"/>
              <a:ea typeface="Short Stack"/>
              <a:cs typeface="Short Stack"/>
              <a:sym typeface="Short Stack"/>
            </a:endParaRPr>
          </a:p>
        </p:txBody>
      </p:sp>
      <p:pic>
        <p:nvPicPr>
          <p:cNvPr id="276" name="Google Shape;276;g2f626aadf51_0_8"/>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277" name="Google Shape;277;g2f626aadf51_0_8"/>
          <p:cNvPicPr preferRelativeResize="0"/>
          <p:nvPr/>
        </p:nvPicPr>
        <p:blipFill rotWithShape="1">
          <a:blip r:embed="rId4">
            <a:alphaModFix/>
          </a:blip>
          <a:srcRect b="0" l="0" r="0" t="0"/>
          <a:stretch/>
        </p:blipFill>
        <p:spPr>
          <a:xfrm>
            <a:off x="123350" y="530413"/>
            <a:ext cx="2762926" cy="1407724"/>
          </a:xfrm>
          <a:prstGeom prst="rect">
            <a:avLst/>
          </a:prstGeom>
          <a:noFill/>
          <a:ln>
            <a:noFill/>
          </a:ln>
        </p:spPr>
      </p:pic>
      <p:sp>
        <p:nvSpPr>
          <p:cNvPr id="278" name="Google Shape;278;g2f626aadf51_0_8"/>
          <p:cNvSpPr txBox="1"/>
          <p:nvPr/>
        </p:nvSpPr>
        <p:spPr>
          <a:xfrm>
            <a:off x="3251100" y="826413"/>
            <a:ext cx="5689800" cy="8157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115384"/>
              </a:lnSpc>
              <a:spcBef>
                <a:spcPts val="1400"/>
              </a:spcBef>
              <a:spcAft>
                <a:spcPts val="400"/>
              </a:spcAft>
              <a:buClr>
                <a:srgbClr val="000000"/>
              </a:buClr>
              <a:buSzPts val="4100"/>
              <a:buFont typeface="Arial"/>
              <a:buNone/>
            </a:pPr>
            <a:r>
              <a:rPr b="0" i="0" lang="en-US" sz="4100" u="none" cap="none" strike="noStrike">
                <a:solidFill>
                  <a:srgbClr val="305BC1"/>
                </a:solidFill>
                <a:highlight>
                  <a:schemeClr val="accent6"/>
                </a:highlight>
                <a:latin typeface="Karla ExtraBold"/>
                <a:ea typeface="Karla ExtraBold"/>
                <a:cs typeface="Karla ExtraBold"/>
                <a:sym typeface="Karla ExtraBold"/>
              </a:rPr>
              <a:t>HOMEOPATHY </a:t>
            </a:r>
            <a:endParaRPr b="0" i="0" sz="4100" u="none" cap="none" strike="noStrike">
              <a:solidFill>
                <a:srgbClr val="305BC1"/>
              </a:solidFill>
              <a:highlight>
                <a:schemeClr val="accent6"/>
              </a:highlight>
              <a:latin typeface="Karla ExtraBold"/>
              <a:ea typeface="Karla ExtraBold"/>
              <a:cs typeface="Karla ExtraBold"/>
              <a:sym typeface="Karla ExtraBold"/>
            </a:endParaRPr>
          </a:p>
        </p:txBody>
      </p:sp>
      <p:pic>
        <p:nvPicPr>
          <p:cNvPr id="279" name="Google Shape;279;g2f626aadf51_0_8"/>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f626aadf51_0_16"/>
          <p:cNvSpPr txBox="1"/>
          <p:nvPr/>
        </p:nvSpPr>
        <p:spPr>
          <a:xfrm>
            <a:off x="132136" y="2189489"/>
            <a:ext cx="10147679" cy="3896999"/>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600"/>
              <a:buFont typeface="Arial"/>
              <a:buNone/>
            </a:pPr>
            <a:r>
              <a:rPr b="0" i="0" lang="en-US" sz="3300" u="none" cap="none" strike="noStrike">
                <a:solidFill>
                  <a:srgbClr val="000000"/>
                </a:solidFill>
                <a:latin typeface="Calibri"/>
                <a:ea typeface="Calibri"/>
                <a:cs typeface="Calibri"/>
                <a:sym typeface="Calibri"/>
              </a:rPr>
              <a:t>It is based on Hahnemann`s discovery that a natural substance is capable of creating symptoms in a healthy person during proving, the same substance is also capable of curing the similar symptoms that match in the disease condition. </a:t>
            </a:r>
            <a:endParaRPr b="0" i="0" sz="3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6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Calibri"/>
                <a:ea typeface="Calibri"/>
                <a:cs typeface="Calibri"/>
                <a:sym typeface="Calibri"/>
              </a:rPr>
              <a:t>Homeopathy treats the whole person rather than just the disease symptoms.</a:t>
            </a:r>
            <a:endParaRPr b="0" i="0" sz="3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6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600"/>
              <a:buFont typeface="Arial"/>
              <a:buNone/>
            </a:pPr>
            <a:r>
              <a:t/>
            </a:r>
            <a:endParaRPr b="1" i="0" sz="3300" u="none" cap="none" strike="noStrike">
              <a:solidFill>
                <a:srgbClr val="000000"/>
              </a:solidFill>
              <a:latin typeface="Calibri"/>
              <a:ea typeface="Calibri"/>
              <a:cs typeface="Calibri"/>
              <a:sym typeface="Calibri"/>
            </a:endParaRPr>
          </a:p>
        </p:txBody>
      </p:sp>
      <p:pic>
        <p:nvPicPr>
          <p:cNvPr id="285" name="Google Shape;285;g2f626aadf51_0_16"/>
          <p:cNvPicPr preferRelativeResize="0"/>
          <p:nvPr/>
        </p:nvPicPr>
        <p:blipFill rotWithShape="1">
          <a:blip r:embed="rId3">
            <a:alphaModFix/>
          </a:blip>
          <a:srcRect b="13599" l="0" r="0" t="0"/>
          <a:stretch/>
        </p:blipFill>
        <p:spPr>
          <a:xfrm>
            <a:off x="10586575" y="629075"/>
            <a:ext cx="1427275" cy="1541800"/>
          </a:xfrm>
          <a:prstGeom prst="rect">
            <a:avLst/>
          </a:prstGeom>
          <a:noFill/>
          <a:ln cap="flat" cmpd="sng" w="9525">
            <a:solidFill>
              <a:srgbClr val="305BC1"/>
            </a:solidFill>
            <a:prstDash val="solid"/>
            <a:round/>
            <a:headEnd len="sm" w="sm" type="none"/>
            <a:tailEnd len="sm" w="sm" type="none"/>
          </a:ln>
        </p:spPr>
      </p:pic>
      <p:pic>
        <p:nvPicPr>
          <p:cNvPr id="286" name="Google Shape;286;g2f626aadf51_0_16"/>
          <p:cNvPicPr preferRelativeResize="0"/>
          <p:nvPr/>
        </p:nvPicPr>
        <p:blipFill rotWithShape="1">
          <a:blip r:embed="rId4">
            <a:alphaModFix/>
          </a:blip>
          <a:srcRect b="0" l="0" r="0" t="0"/>
          <a:stretch/>
        </p:blipFill>
        <p:spPr>
          <a:xfrm>
            <a:off x="123350" y="530413"/>
            <a:ext cx="2762926" cy="1407724"/>
          </a:xfrm>
          <a:prstGeom prst="rect">
            <a:avLst/>
          </a:prstGeom>
          <a:noFill/>
          <a:ln>
            <a:noFill/>
          </a:ln>
        </p:spPr>
      </p:pic>
      <p:sp>
        <p:nvSpPr>
          <p:cNvPr id="287" name="Google Shape;287;g2f626aadf51_0_16"/>
          <p:cNvSpPr txBox="1"/>
          <p:nvPr/>
        </p:nvSpPr>
        <p:spPr>
          <a:xfrm>
            <a:off x="3251100" y="826413"/>
            <a:ext cx="5689800" cy="8157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115384"/>
              </a:lnSpc>
              <a:spcBef>
                <a:spcPts val="1400"/>
              </a:spcBef>
              <a:spcAft>
                <a:spcPts val="400"/>
              </a:spcAft>
              <a:buClr>
                <a:srgbClr val="000000"/>
              </a:buClr>
              <a:buSzPts val="4100"/>
              <a:buFont typeface="Arial"/>
              <a:buNone/>
            </a:pPr>
            <a:r>
              <a:rPr b="0" i="0" lang="en-US" sz="4100" u="none" cap="none" strike="noStrike">
                <a:solidFill>
                  <a:srgbClr val="305BC1"/>
                </a:solidFill>
                <a:highlight>
                  <a:schemeClr val="accent6"/>
                </a:highlight>
                <a:latin typeface="Karla ExtraBold"/>
                <a:ea typeface="Karla ExtraBold"/>
                <a:cs typeface="Karla ExtraBold"/>
                <a:sym typeface="Karla ExtraBold"/>
              </a:rPr>
              <a:t>HOMEOPATHY </a:t>
            </a:r>
            <a:endParaRPr b="0" i="0" sz="4100" u="none" cap="none" strike="noStrike">
              <a:solidFill>
                <a:srgbClr val="305BC1"/>
              </a:solidFill>
              <a:highlight>
                <a:schemeClr val="accent6"/>
              </a:highlight>
              <a:latin typeface="Karla ExtraBold"/>
              <a:ea typeface="Karla ExtraBold"/>
              <a:cs typeface="Karla ExtraBold"/>
              <a:sym typeface="Karla ExtraBold"/>
            </a:endParaRPr>
          </a:p>
        </p:txBody>
      </p:sp>
      <p:pic>
        <p:nvPicPr>
          <p:cNvPr id="288" name="Google Shape;288;g2f626aadf51_0_16"/>
          <p:cNvPicPr preferRelativeResize="0"/>
          <p:nvPr/>
        </p:nvPicPr>
        <p:blipFill rotWithShape="1">
          <a:blip r:embed="rId5">
            <a:alphaModFix/>
          </a:blip>
          <a:srcRect b="7411" l="27054" r="28832" t="7402"/>
          <a:stretch/>
        </p:blipFill>
        <p:spPr>
          <a:xfrm flipH="1">
            <a:off x="10118150" y="2392900"/>
            <a:ext cx="2017975" cy="389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g2e2bc730036_0_55"/>
          <p:cNvPicPr preferRelativeResize="0"/>
          <p:nvPr/>
        </p:nvPicPr>
        <p:blipFill rotWithShape="1">
          <a:blip r:embed="rId3">
            <a:alphaModFix/>
          </a:blip>
          <a:srcRect b="5104" l="25200" r="26053" t="0"/>
          <a:stretch/>
        </p:blipFill>
        <p:spPr>
          <a:xfrm>
            <a:off x="9214667" y="4885824"/>
            <a:ext cx="1894039" cy="1972176"/>
          </a:xfrm>
          <a:prstGeom prst="rect">
            <a:avLst/>
          </a:prstGeom>
          <a:noFill/>
          <a:ln>
            <a:noFill/>
          </a:ln>
        </p:spPr>
      </p:pic>
      <p:pic>
        <p:nvPicPr>
          <p:cNvPr id="294" name="Google Shape;294;g2e2bc730036_0_55"/>
          <p:cNvPicPr preferRelativeResize="0"/>
          <p:nvPr/>
        </p:nvPicPr>
        <p:blipFill rotWithShape="1">
          <a:blip r:embed="rId4">
            <a:alphaModFix/>
          </a:blip>
          <a:srcRect b="31422" l="22214" r="22220" t="0"/>
          <a:stretch/>
        </p:blipFill>
        <p:spPr>
          <a:xfrm>
            <a:off x="10645946" y="4799328"/>
            <a:ext cx="1546054" cy="1972177"/>
          </a:xfrm>
          <a:prstGeom prst="rect">
            <a:avLst/>
          </a:prstGeom>
          <a:noFill/>
          <a:ln>
            <a:noFill/>
          </a:ln>
        </p:spPr>
      </p:pic>
      <p:pic>
        <p:nvPicPr>
          <p:cNvPr id="295" name="Google Shape;295;g2e2bc730036_0_55"/>
          <p:cNvPicPr preferRelativeResize="0"/>
          <p:nvPr/>
        </p:nvPicPr>
        <p:blipFill rotWithShape="1">
          <a:blip r:embed="rId5">
            <a:alphaModFix/>
          </a:blip>
          <a:srcRect b="7411" l="27054" r="28832" t="7402"/>
          <a:stretch/>
        </p:blipFill>
        <p:spPr>
          <a:xfrm flipH="1">
            <a:off x="-1" y="1484722"/>
            <a:ext cx="1573707" cy="2774226"/>
          </a:xfrm>
          <a:prstGeom prst="rect">
            <a:avLst/>
          </a:prstGeom>
          <a:noFill/>
          <a:ln>
            <a:noFill/>
          </a:ln>
        </p:spPr>
      </p:pic>
      <p:pic>
        <p:nvPicPr>
          <p:cNvPr id="296" name="Google Shape;296;g2e2bc730036_0_55"/>
          <p:cNvPicPr preferRelativeResize="0"/>
          <p:nvPr/>
        </p:nvPicPr>
        <p:blipFill rotWithShape="1">
          <a:blip r:embed="rId6">
            <a:alphaModFix/>
          </a:blip>
          <a:srcRect b="0" l="0" r="0" t="0"/>
          <a:stretch/>
        </p:blipFill>
        <p:spPr>
          <a:xfrm>
            <a:off x="9131374" y="840758"/>
            <a:ext cx="2973836" cy="3958570"/>
          </a:xfrm>
          <a:prstGeom prst="rect">
            <a:avLst/>
          </a:prstGeom>
          <a:noFill/>
          <a:ln>
            <a:noFill/>
          </a:ln>
        </p:spPr>
      </p:pic>
      <p:sp>
        <p:nvSpPr>
          <p:cNvPr id="297" name="Google Shape;297;g2e2bc730036_0_55"/>
          <p:cNvSpPr txBox="1"/>
          <p:nvPr/>
        </p:nvSpPr>
        <p:spPr>
          <a:xfrm>
            <a:off x="469579" y="4401666"/>
            <a:ext cx="8488500" cy="192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2400"/>
              </a:spcBef>
              <a:spcAft>
                <a:spcPts val="0"/>
              </a:spcAft>
              <a:buClr>
                <a:srgbClr val="000000"/>
              </a:buClr>
              <a:buSzPts val="3600"/>
              <a:buFont typeface="Arial"/>
              <a:buNone/>
            </a:pPr>
            <a:r>
              <a:rPr i="0" lang="en-US" sz="3300" u="none" cap="none" strike="noStrike">
                <a:solidFill>
                  <a:srgbClr val="000000"/>
                </a:solidFill>
                <a:latin typeface="Calibri"/>
                <a:ea typeface="Calibri"/>
                <a:cs typeface="Calibri"/>
                <a:sym typeface="Calibri"/>
              </a:rPr>
              <a:t>Meditation is a Spiritual scientific process which develops neuro plasticity. </a:t>
            </a:r>
            <a:endParaRPr i="0" sz="3300" u="none" cap="none" strike="noStrike">
              <a:solidFill>
                <a:srgbClr val="000000"/>
              </a:solidFill>
              <a:latin typeface="Calibri"/>
              <a:ea typeface="Calibri"/>
              <a:cs typeface="Calibri"/>
              <a:sym typeface="Calibri"/>
            </a:endParaRPr>
          </a:p>
          <a:p>
            <a:pPr indent="0" lvl="0" marL="0" marR="0" rtl="0" algn="l">
              <a:lnSpc>
                <a:spcPct val="100000"/>
              </a:lnSpc>
              <a:spcBef>
                <a:spcPts val="2400"/>
              </a:spcBef>
              <a:spcAft>
                <a:spcPts val="0"/>
              </a:spcAft>
              <a:buClr>
                <a:srgbClr val="000000"/>
              </a:buClr>
              <a:buSzPts val="3600"/>
              <a:buFont typeface="Arial"/>
              <a:buNone/>
            </a:pPr>
            <a:r>
              <a:t/>
            </a:r>
            <a:endParaRPr i="0" sz="3300" u="none" cap="none" strike="noStrike">
              <a:solidFill>
                <a:srgbClr val="000000"/>
              </a:solidFill>
              <a:latin typeface="Calibri"/>
              <a:ea typeface="Calibri"/>
              <a:cs typeface="Calibri"/>
              <a:sym typeface="Calibri"/>
            </a:endParaRPr>
          </a:p>
        </p:txBody>
      </p:sp>
      <p:pic>
        <p:nvPicPr>
          <p:cNvPr id="298" name="Google Shape;298;g2e2bc730036_0_55"/>
          <p:cNvPicPr preferRelativeResize="0"/>
          <p:nvPr/>
        </p:nvPicPr>
        <p:blipFill rotWithShape="1">
          <a:blip r:embed="rId7">
            <a:alphaModFix/>
          </a:blip>
          <a:srcRect b="0" l="0" r="0" t="0"/>
          <a:stretch/>
        </p:blipFill>
        <p:spPr>
          <a:xfrm>
            <a:off x="-1" y="0"/>
            <a:ext cx="1893995" cy="1045515"/>
          </a:xfrm>
          <a:prstGeom prst="rect">
            <a:avLst/>
          </a:prstGeom>
          <a:noFill/>
          <a:ln>
            <a:noFill/>
          </a:ln>
        </p:spPr>
      </p:pic>
      <p:sp>
        <p:nvSpPr>
          <p:cNvPr id="299" name="Google Shape;299;g2e2bc730036_0_55"/>
          <p:cNvSpPr txBox="1"/>
          <p:nvPr/>
        </p:nvSpPr>
        <p:spPr>
          <a:xfrm>
            <a:off x="1552873" y="1838182"/>
            <a:ext cx="7599300" cy="263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300" u="none" cap="none" strike="noStrike">
                <a:solidFill>
                  <a:srgbClr val="000000"/>
                </a:solidFill>
                <a:latin typeface="Arial"/>
                <a:ea typeface="Arial"/>
                <a:cs typeface="Arial"/>
                <a:sym typeface="Arial"/>
              </a:rPr>
              <a:t>“</a:t>
            </a:r>
            <a:r>
              <a:rPr i="0" lang="en-US" sz="3300" u="none" cap="none" strike="noStrike">
                <a:solidFill>
                  <a:srgbClr val="000000"/>
                </a:solidFill>
                <a:latin typeface="Calibri"/>
                <a:ea typeface="Calibri"/>
                <a:cs typeface="Calibri"/>
                <a:sym typeface="Calibri"/>
              </a:rPr>
              <a:t>Meditation silences the incessant restless and useless waves of the mind, thereby preserving the soul’s energy leading to good health, great peace of mind and perfect wisdom in life”</a:t>
            </a:r>
            <a:endParaRPr i="0" sz="3300" u="none" cap="none" strike="noStrike">
              <a:solidFill>
                <a:srgbClr val="000000"/>
              </a:solidFill>
              <a:latin typeface="Calibri"/>
              <a:ea typeface="Calibri"/>
              <a:cs typeface="Calibri"/>
              <a:sym typeface="Calibri"/>
            </a:endParaRPr>
          </a:p>
        </p:txBody>
      </p:sp>
      <p:sp>
        <p:nvSpPr>
          <p:cNvPr id="300" name="Google Shape;300;g2e2bc730036_0_55"/>
          <p:cNvSpPr txBox="1"/>
          <p:nvPr/>
        </p:nvSpPr>
        <p:spPr>
          <a:xfrm>
            <a:off x="3021998" y="461576"/>
            <a:ext cx="4496219" cy="969496"/>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5700" u="none" cap="none" strike="noStrike">
                <a:solidFill>
                  <a:srgbClr val="000000"/>
                </a:solidFill>
                <a:highlight>
                  <a:srgbClr val="FFFF00"/>
                </a:highlight>
                <a:latin typeface="Arial"/>
                <a:ea typeface="Arial"/>
                <a:cs typeface="Arial"/>
                <a:sym typeface="Arial"/>
              </a:rPr>
              <a:t>Medi</a:t>
            </a:r>
            <a:r>
              <a:rPr lang="en-US" sz="5700">
                <a:highlight>
                  <a:srgbClr val="FFFF00"/>
                </a:highlight>
              </a:rPr>
              <a:t>t</a:t>
            </a:r>
            <a:r>
              <a:rPr b="0" i="0" lang="en-US" sz="5700" u="none" cap="none" strike="noStrike">
                <a:solidFill>
                  <a:srgbClr val="000000"/>
                </a:solidFill>
                <a:highlight>
                  <a:srgbClr val="FFFF00"/>
                </a:highlight>
                <a:latin typeface="Arial"/>
                <a:ea typeface="Arial"/>
                <a:cs typeface="Arial"/>
                <a:sym typeface="Arial"/>
              </a:rPr>
              <a:t>ation </a:t>
            </a:r>
            <a:endParaRPr b="0" i="0" sz="57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b4590c6e28_0_17"/>
          <p:cNvSpPr txBox="1"/>
          <p:nvPr/>
        </p:nvSpPr>
        <p:spPr>
          <a:xfrm>
            <a:off x="4839900" y="535775"/>
            <a:ext cx="6983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306" name="Google Shape;306;g2b4590c6e28_0_17"/>
          <p:cNvPicPr preferRelativeResize="0"/>
          <p:nvPr/>
        </p:nvPicPr>
        <p:blipFill rotWithShape="1">
          <a:blip r:embed="rId3">
            <a:alphaModFix/>
          </a:blip>
          <a:srcRect b="0" l="0" r="0" t="0"/>
          <a:stretch/>
        </p:blipFill>
        <p:spPr>
          <a:xfrm>
            <a:off x="0" y="530413"/>
            <a:ext cx="2762926" cy="1407724"/>
          </a:xfrm>
          <a:prstGeom prst="rect">
            <a:avLst/>
          </a:prstGeom>
          <a:noFill/>
          <a:ln>
            <a:noFill/>
          </a:ln>
        </p:spPr>
      </p:pic>
      <p:sp>
        <p:nvSpPr>
          <p:cNvPr id="307" name="Google Shape;307;g2b4590c6e28_0_17"/>
          <p:cNvSpPr txBox="1"/>
          <p:nvPr/>
        </p:nvSpPr>
        <p:spPr>
          <a:xfrm>
            <a:off x="3106940" y="952899"/>
            <a:ext cx="6983100" cy="615600"/>
          </a:xfrm>
          <a:prstGeom prst="rect">
            <a:avLst/>
          </a:prstGeom>
          <a:solidFill>
            <a:srgbClr val="FDD25D"/>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300" u="none" cap="none" strike="noStrike">
                <a:solidFill>
                  <a:srgbClr val="2C2C03"/>
                </a:solidFill>
                <a:latin typeface="Arial"/>
                <a:ea typeface="Arial"/>
                <a:cs typeface="Arial"/>
                <a:sym typeface="Arial"/>
              </a:rPr>
              <a:t>What Happens When We Meditate :</a:t>
            </a:r>
            <a:endParaRPr b="0" i="0" sz="3300" u="none" cap="none" strike="noStrike">
              <a:solidFill>
                <a:srgbClr val="2C2C03"/>
              </a:solidFill>
              <a:latin typeface="Arial"/>
              <a:ea typeface="Arial"/>
              <a:cs typeface="Arial"/>
              <a:sym typeface="Arial"/>
            </a:endParaRPr>
          </a:p>
        </p:txBody>
      </p:sp>
      <p:sp>
        <p:nvSpPr>
          <p:cNvPr id="308" name="Google Shape;308;g2b4590c6e28_0_17"/>
          <p:cNvSpPr txBox="1"/>
          <p:nvPr/>
        </p:nvSpPr>
        <p:spPr>
          <a:xfrm>
            <a:off x="258125" y="1918176"/>
            <a:ext cx="7778700" cy="386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500" u="none" cap="none" strike="noStrike">
                <a:solidFill>
                  <a:srgbClr val="000000"/>
                </a:solidFill>
                <a:latin typeface="Calibri"/>
                <a:ea typeface="Calibri"/>
                <a:cs typeface="Calibri"/>
                <a:sym typeface="Calibri"/>
              </a:rPr>
              <a:t>“When we are with the breath-energy, the mind becomes rather empty.</a:t>
            </a:r>
            <a:endParaRPr b="0"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500" u="none" cap="none" strike="noStrike">
                <a:solidFill>
                  <a:srgbClr val="000000"/>
                </a:solidFill>
                <a:latin typeface="Calibri"/>
                <a:ea typeface="Calibri"/>
                <a:cs typeface="Calibri"/>
                <a:sym typeface="Calibri"/>
              </a:rPr>
              <a:t>Then, there is a tremendous in-flow of cosmic energy into the physical body.</a:t>
            </a:r>
            <a:endParaRPr b="0" i="0" sz="3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3500" u="none" cap="none" strike="noStrike">
                <a:solidFill>
                  <a:srgbClr val="000000"/>
                </a:solidFill>
                <a:latin typeface="Calibri"/>
                <a:ea typeface="Calibri"/>
                <a:cs typeface="Calibri"/>
                <a:sym typeface="Calibri"/>
              </a:rPr>
              <a:t>Gradually, the hitherto dormant third-eye begins to become activated</a:t>
            </a:r>
            <a:r>
              <a:rPr lang="en-US" sz="3500">
                <a:latin typeface="Calibri"/>
                <a:ea typeface="Calibri"/>
                <a:cs typeface="Calibri"/>
                <a:sym typeface="Calibri"/>
              </a:rPr>
              <a:t> &amp; we experience </a:t>
            </a:r>
            <a:r>
              <a:rPr b="0" i="0" lang="en-US" sz="3500" u="none" cap="none" strike="noStrike">
                <a:solidFill>
                  <a:srgbClr val="000000"/>
                </a:solidFill>
                <a:latin typeface="Calibri"/>
                <a:ea typeface="Calibri"/>
                <a:cs typeface="Calibri"/>
                <a:sym typeface="Calibri"/>
              </a:rPr>
              <a:t>cosmic consciousness </a:t>
            </a:r>
            <a:endParaRPr b="0" i="0" sz="3500" u="none" cap="none" strike="noStrike">
              <a:solidFill>
                <a:srgbClr val="000000"/>
              </a:solidFill>
              <a:latin typeface="Calibri"/>
              <a:ea typeface="Calibri"/>
              <a:cs typeface="Calibri"/>
              <a:sym typeface="Calibri"/>
            </a:endParaRPr>
          </a:p>
        </p:txBody>
      </p:sp>
      <p:pic>
        <p:nvPicPr>
          <p:cNvPr id="309" name="Google Shape;309;g2b4590c6e28_0_17"/>
          <p:cNvPicPr preferRelativeResize="0"/>
          <p:nvPr/>
        </p:nvPicPr>
        <p:blipFill rotWithShape="1">
          <a:blip r:embed="rId4">
            <a:alphaModFix/>
          </a:blip>
          <a:srcRect b="0" l="0" r="0" t="0"/>
          <a:stretch/>
        </p:blipFill>
        <p:spPr>
          <a:xfrm>
            <a:off x="8036819" y="2292714"/>
            <a:ext cx="3988157" cy="361238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ring Equinox by Slidesgo">
  <a:themeElements>
    <a:clrScheme name="Simple Light">
      <a:dk1>
        <a:srgbClr val="48613B"/>
      </a:dk1>
      <a:lt1>
        <a:srgbClr val="FDFDE5"/>
      </a:lt1>
      <a:dk2>
        <a:srgbClr val="959A4A"/>
      </a:dk2>
      <a:lt2>
        <a:srgbClr val="9FB67D"/>
      </a:lt2>
      <a:accent1>
        <a:srgbClr val="CDDAB9"/>
      </a:accent1>
      <a:accent2>
        <a:srgbClr val="EEAE02"/>
      </a:accent2>
      <a:accent3>
        <a:srgbClr val="BB3B48"/>
      </a:accent3>
      <a:accent4>
        <a:srgbClr val="FC8EAC"/>
      </a:accent4>
      <a:accent5>
        <a:srgbClr val="A476BF"/>
      </a:accent5>
      <a:accent6>
        <a:srgbClr val="FFFFFF"/>
      </a:accent6>
      <a:hlink>
        <a:srgbClr val="4861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2019-12-08T15:25:20Z</dcterms:created>
  <dc:creator>Alexander J Herndon</dc:creator>
</cp:coreProperties>
</file>